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427" r:id="rId3"/>
    <p:sldId id="431" r:id="rId4"/>
    <p:sldId id="435" r:id="rId5"/>
    <p:sldId id="437" r:id="rId6"/>
    <p:sldId id="438" r:id="rId7"/>
    <p:sldId id="429" r:id="rId8"/>
    <p:sldId id="439" r:id="rId9"/>
    <p:sldId id="436" r:id="rId10"/>
    <p:sldId id="440" r:id="rId11"/>
    <p:sldId id="430" r:id="rId12"/>
    <p:sldId id="426" r:id="rId13"/>
    <p:sldId id="434" r:id="rId14"/>
  </p:sldIdLst>
  <p:sldSz cx="12192000" cy="6858000"/>
  <p:notesSz cx="6858000" cy="9144000"/>
  <p:embeddedFontLst>
    <p:embeddedFont>
      <p:font typeface="Aktiv Grotesk" panose="020B0504020202020204" pitchFamily="34" charset="0"/>
      <p:regular r:id="rId17"/>
      <p:bold r:id="rId18"/>
    </p:embeddedFont>
    <p:embeddedFont>
      <p:font typeface="Aktiv Grotesk Medium" panose="020B0504020202020204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4632"/>
    <a:srgbClr val="1E3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2D3BD-9666-41E5-859E-E70EB166D978}" v="164" dt="2023-10-30T14:43:59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77563" autoAdjust="0"/>
  </p:normalViewPr>
  <p:slideViewPr>
    <p:cSldViewPr snapToGrid="0" showGuides="1">
      <p:cViewPr>
        <p:scale>
          <a:sx n="51" d="100"/>
          <a:sy n="51" d="100"/>
        </p:scale>
        <p:origin x="11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0CB53-1979-42A8-9D17-9B4AF269C7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DA53FA-0DB3-43FB-A359-2377176930D0}">
      <dgm:prSet/>
      <dgm:spPr/>
      <dgm:t>
        <a:bodyPr/>
        <a:lstStyle/>
        <a:p>
          <a:r>
            <a:rPr lang="en-US" dirty="0"/>
            <a:t>Obvious concerns related to IT systems</a:t>
          </a:r>
        </a:p>
      </dgm:t>
    </dgm:pt>
    <dgm:pt modelId="{88A60129-B7AD-48BC-B1C8-E69A5A992202}" type="parTrans" cxnId="{DDC9AABB-57AE-4329-B89F-3FF242C8DA23}">
      <dgm:prSet/>
      <dgm:spPr/>
      <dgm:t>
        <a:bodyPr/>
        <a:lstStyle/>
        <a:p>
          <a:endParaRPr lang="en-US"/>
        </a:p>
      </dgm:t>
    </dgm:pt>
    <dgm:pt modelId="{8CE4B3D7-BD5A-4C5A-BAAB-FCE47D6B91D8}" type="sibTrans" cxnId="{DDC9AABB-57AE-4329-B89F-3FF242C8DA23}">
      <dgm:prSet/>
      <dgm:spPr/>
      <dgm:t>
        <a:bodyPr/>
        <a:lstStyle/>
        <a:p>
          <a:endParaRPr lang="en-US"/>
        </a:p>
      </dgm:t>
    </dgm:pt>
    <dgm:pt modelId="{40B3272C-5351-4062-86E5-863E464B93BC}">
      <dgm:prSet/>
      <dgm:spPr/>
      <dgm:t>
        <a:bodyPr/>
        <a:lstStyle/>
        <a:p>
          <a:r>
            <a:rPr lang="en-US" dirty="0"/>
            <a:t>GNSS interference the main issue at the moment</a:t>
          </a:r>
        </a:p>
      </dgm:t>
    </dgm:pt>
    <dgm:pt modelId="{7A7FECDA-55AA-4C25-8D10-3F744459E248}" type="parTrans" cxnId="{A897AB4A-B682-4BF3-8016-97507DB05D73}">
      <dgm:prSet/>
      <dgm:spPr/>
      <dgm:t>
        <a:bodyPr/>
        <a:lstStyle/>
        <a:p>
          <a:endParaRPr lang="en-US"/>
        </a:p>
      </dgm:t>
    </dgm:pt>
    <dgm:pt modelId="{936C4CD4-A1B1-4309-BEBF-C332803EC4F4}" type="sibTrans" cxnId="{A897AB4A-B682-4BF3-8016-97507DB05D73}">
      <dgm:prSet/>
      <dgm:spPr/>
      <dgm:t>
        <a:bodyPr/>
        <a:lstStyle/>
        <a:p>
          <a:endParaRPr lang="en-US"/>
        </a:p>
      </dgm:t>
    </dgm:pt>
    <dgm:pt modelId="{F98EDD5C-E65F-4087-8210-3BAEB28F701B}" type="pres">
      <dgm:prSet presAssocID="{AEC0CB53-1979-42A8-9D17-9B4AF269C75E}" presName="linear" presStyleCnt="0">
        <dgm:presLayoutVars>
          <dgm:animLvl val="lvl"/>
          <dgm:resizeHandles val="exact"/>
        </dgm:presLayoutVars>
      </dgm:prSet>
      <dgm:spPr/>
    </dgm:pt>
    <dgm:pt modelId="{47D2AE56-477A-4682-AD5E-A9BCCE13CAC0}" type="pres">
      <dgm:prSet presAssocID="{89DA53FA-0DB3-43FB-A359-2377176930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A3C60B-B698-4368-B798-656456CDD346}" type="pres">
      <dgm:prSet presAssocID="{8CE4B3D7-BD5A-4C5A-BAAB-FCE47D6B91D8}" presName="spacer" presStyleCnt="0"/>
      <dgm:spPr/>
    </dgm:pt>
    <dgm:pt modelId="{0D65A7F1-16C5-47F2-BC30-D18C2E008DA8}" type="pres">
      <dgm:prSet presAssocID="{40B3272C-5351-4062-86E5-863E464B93B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897AB4A-B682-4BF3-8016-97507DB05D73}" srcId="{AEC0CB53-1979-42A8-9D17-9B4AF269C75E}" destId="{40B3272C-5351-4062-86E5-863E464B93BC}" srcOrd="1" destOrd="0" parTransId="{7A7FECDA-55AA-4C25-8D10-3F744459E248}" sibTransId="{936C4CD4-A1B1-4309-BEBF-C332803EC4F4}"/>
    <dgm:cxn modelId="{760A9581-569D-438A-9628-A6C35E7C8540}" type="presOf" srcId="{40B3272C-5351-4062-86E5-863E464B93BC}" destId="{0D65A7F1-16C5-47F2-BC30-D18C2E008DA8}" srcOrd="0" destOrd="0" presId="urn:microsoft.com/office/officeart/2005/8/layout/vList2"/>
    <dgm:cxn modelId="{1BE2A783-30D3-4E35-A7CB-E985EDEAE82C}" type="presOf" srcId="{89DA53FA-0DB3-43FB-A359-2377176930D0}" destId="{47D2AE56-477A-4682-AD5E-A9BCCE13CAC0}" srcOrd="0" destOrd="0" presId="urn:microsoft.com/office/officeart/2005/8/layout/vList2"/>
    <dgm:cxn modelId="{B38815A0-AA47-49E4-848C-D5788E1AEC11}" type="presOf" srcId="{AEC0CB53-1979-42A8-9D17-9B4AF269C75E}" destId="{F98EDD5C-E65F-4087-8210-3BAEB28F701B}" srcOrd="0" destOrd="0" presId="urn:microsoft.com/office/officeart/2005/8/layout/vList2"/>
    <dgm:cxn modelId="{DDC9AABB-57AE-4329-B89F-3FF242C8DA23}" srcId="{AEC0CB53-1979-42A8-9D17-9B4AF269C75E}" destId="{89DA53FA-0DB3-43FB-A359-2377176930D0}" srcOrd="0" destOrd="0" parTransId="{88A60129-B7AD-48BC-B1C8-E69A5A992202}" sibTransId="{8CE4B3D7-BD5A-4C5A-BAAB-FCE47D6B91D8}"/>
    <dgm:cxn modelId="{EA8F5CB4-82D6-4159-8948-89FE7F7EA06E}" type="presParOf" srcId="{F98EDD5C-E65F-4087-8210-3BAEB28F701B}" destId="{47D2AE56-477A-4682-AD5E-A9BCCE13CAC0}" srcOrd="0" destOrd="0" presId="urn:microsoft.com/office/officeart/2005/8/layout/vList2"/>
    <dgm:cxn modelId="{5A743EE8-75E7-44E3-B5B6-D0937E3748E4}" type="presParOf" srcId="{F98EDD5C-E65F-4087-8210-3BAEB28F701B}" destId="{00A3C60B-B698-4368-B798-656456CDD346}" srcOrd="1" destOrd="0" presId="urn:microsoft.com/office/officeart/2005/8/layout/vList2"/>
    <dgm:cxn modelId="{1EF28EF3-221A-4AF6-8F29-AD2528C2F25F}" type="presParOf" srcId="{F98EDD5C-E65F-4087-8210-3BAEB28F701B}" destId="{0D65A7F1-16C5-47F2-BC30-D18C2E008D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2AE56-477A-4682-AD5E-A9BCCE13CAC0}">
      <dsp:nvSpPr>
        <dsp:cNvPr id="0" name=""/>
        <dsp:cNvSpPr/>
      </dsp:nvSpPr>
      <dsp:spPr>
        <a:xfrm>
          <a:off x="0" y="62012"/>
          <a:ext cx="5258476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Obvious concerns related to IT systems</a:t>
          </a:r>
        </a:p>
      </dsp:txBody>
      <dsp:txXfrm>
        <a:off x="63968" y="125980"/>
        <a:ext cx="5130540" cy="1182464"/>
      </dsp:txXfrm>
    </dsp:sp>
    <dsp:sp modelId="{0D65A7F1-16C5-47F2-BC30-D18C2E008DA8}">
      <dsp:nvSpPr>
        <dsp:cNvPr id="0" name=""/>
        <dsp:cNvSpPr/>
      </dsp:nvSpPr>
      <dsp:spPr>
        <a:xfrm>
          <a:off x="0" y="1464573"/>
          <a:ext cx="5258476" cy="131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GNSS interference the main issue at the moment</a:t>
          </a:r>
        </a:p>
      </dsp:txBody>
      <dsp:txXfrm>
        <a:off x="63968" y="1528541"/>
        <a:ext cx="5130540" cy="1182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D0FF8E-AD6C-48C6-BCA2-9941E1E3A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77980" y="0"/>
            <a:ext cx="2784765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E2D18-DC98-444A-8A8A-7D09977137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595257" y="0"/>
            <a:ext cx="2784763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C742B7D5-EC82-44F6-A7E1-F7BEEB78D862}" type="datetimeFigureOut">
              <a:rPr lang="en-US" sz="1000" smtClean="0"/>
              <a:t>5/9/2024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8B8B2-A215-46EA-ACE8-421665D33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184563" y="8685213"/>
            <a:ext cx="4249881" cy="45878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1F3DC-01D1-4439-A13F-6E96C67139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7982" y="8685213"/>
            <a:ext cx="488372" cy="45878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200"/>
            </a:lvl1pPr>
          </a:lstStyle>
          <a:p>
            <a:pPr algn="l"/>
            <a:fld id="{9D865D99-2DA9-452F-AC6C-1E9B05A5072B}" type="slidenum">
              <a:rPr lang="en-US" sz="1000" smtClean="0"/>
              <a:pPr algn="l"/>
              <a:t>‹#›</a:t>
            </a:fld>
            <a:endParaRPr lang="en-US" sz="10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8AB3F47-462C-4908-95C9-67DEF5E02D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47408" y="8371060"/>
            <a:ext cx="732609" cy="458789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3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85799" y="0"/>
            <a:ext cx="3480956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78482" y="0"/>
            <a:ext cx="1692131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000"/>
            </a:lvl1pPr>
          </a:lstStyle>
          <a:p>
            <a:fld id="{E79CEAD0-6B03-44FC-A844-68ECB8F6C6E8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85900" y="8685213"/>
            <a:ext cx="4686300" cy="45878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5800" y="8685213"/>
            <a:ext cx="521132" cy="45878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/>
            </a:lvl1pPr>
          </a:lstStyle>
          <a:p>
            <a:fld id="{F17EFD21-3E0D-4ED5-96F2-31052EE08D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1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300"/>
      </a:spcAft>
      <a:buFont typeface="Arial" panose="020B0604020202020204" pitchFamily="34" charset="0"/>
      <a:buNone/>
      <a:defRPr sz="1100" kern="1200">
        <a:solidFill>
          <a:schemeClr val="tx1"/>
        </a:solidFill>
        <a:latin typeface="+mj-lt"/>
        <a:ea typeface="+mn-ea"/>
        <a:cs typeface="+mn-cs"/>
      </a:defRPr>
    </a:lvl1pPr>
    <a:lvl2pPr marL="341313" indent="-168275" algn="l" defTabSz="914400" rtl="0" eaLnBrk="1" latinLnBrk="0" hangingPunct="1">
      <a:buFont typeface="Aktiv Grotesk" panose="020B05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14350" indent="-171450" algn="l" defTabSz="914400" rtl="0" eaLnBrk="1" latinLnBrk="0" hangingPunct="1">
      <a:buFont typeface="Aktiv Grotesk" panose="020B0504020202020204" pitchFamily="34" charset="0"/>
      <a:buChar char="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628650" indent="-171450" algn="l" defTabSz="914400" rtl="0" eaLnBrk="1" latinLnBrk="0" hangingPunct="1">
      <a:buFont typeface="Aktiv Grotesk" panose="020B0504020202020204" pitchFamily="34" charset="0"/>
      <a:buChar char="▪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defRPr sz="1100" kern="1200">
        <a:solidFill>
          <a:srgbClr val="1E32FA"/>
        </a:solidFill>
        <a:latin typeface="+mj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AI and cybersecurity are closely related, as both fields deal with data, algorithms, and complex problems.</a:t>
            </a:r>
          </a:p>
          <a:p>
            <a:r>
              <a:rPr lang="en-US" dirty="0"/>
              <a:t>- However, AI also poses new challenges and opportunities for cybersecurity, as it can be used for both defense and offense.</a:t>
            </a:r>
          </a:p>
          <a:p>
            <a:r>
              <a:rPr lang="en-US" dirty="0"/>
              <a:t>- Therefore, training for AI and cybersecurity is essential for organizations to leverage the benefits of AI while mitigating the risks.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30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5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EFD21-3E0D-4ED5-96F2-31052EE08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2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EFD21-3E0D-4ED5-96F2-31052EE08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20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75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4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6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97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EFD21-3E0D-4ED5-96F2-31052EE08D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4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390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+Photo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63EF67-71D6-425F-9F93-AD2BCA30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5245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00" y="1899696"/>
            <a:ext cx="5524500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718B2F2-5726-48B1-8DC8-614E01AE8BC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32852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Big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43B2335-A20B-475F-BE4A-508921B76D3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87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BigQuote+Text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CD12792-CF0E-464E-8010-F6ADA3BBC3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3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hankYou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4C040F1-D495-4484-8EB8-998BE432AA9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061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hankYou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35603D1-D5AB-4F12-9780-59652DE47E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47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hankYou-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D5D01C3-A6EC-41DB-9B7B-4D5A02E65C7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4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2599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TextSlide_1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F9F4429E-D099-41C4-8D1C-0F2ECCD739E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2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TextSlide_2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FC3C6D7-76C0-45C1-84D1-A1982F2EF4A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7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TextSlide_Half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3E5526-44A7-4802-9622-D2E3D788FC3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0" y="-4558"/>
            <a:ext cx="6286499" cy="6862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361C7D-7C39-4CCC-9D8D-DF9D6DCE322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6500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567ACBA-C59B-4266-81F7-DC6E4B287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1611159-BED4-4F11-B305-D8BD68F2E24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45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_TextSlide_Comparison-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>
                <a:solidFill>
                  <a:schemeClr val="tx1"/>
                </a:solidFill>
              </a:defRPr>
            </a:lvl2pPr>
            <a:lvl3pPr marL="914400" indent="0">
              <a:buNone/>
              <a:defRPr sz="1800" b="1">
                <a:solidFill>
                  <a:schemeClr val="tx1"/>
                </a:solidFill>
              </a:defRPr>
            </a:lvl3pPr>
            <a:lvl4pPr marL="1371600" indent="0">
              <a:buNone/>
              <a:defRPr sz="1600" b="1">
                <a:solidFill>
                  <a:schemeClr val="tx1"/>
                </a:solidFill>
              </a:defRPr>
            </a:lvl4pPr>
            <a:lvl5pPr marL="1828800" indent="0">
              <a:buNone/>
              <a:defRPr sz="1600" b="1">
                <a:solidFill>
                  <a:schemeClr val="tx1"/>
                </a:solidFill>
              </a:defRPr>
            </a:lvl5pPr>
            <a:lvl6pPr marL="2286000" indent="0">
              <a:buNone/>
              <a:defRPr sz="1600" b="1">
                <a:solidFill>
                  <a:schemeClr val="tx1"/>
                </a:solidFill>
              </a:defRPr>
            </a:lvl6pPr>
            <a:lvl7pPr marL="2743200" indent="0">
              <a:buNone/>
              <a:defRPr sz="1600" b="1">
                <a:solidFill>
                  <a:schemeClr val="tx1"/>
                </a:solidFill>
              </a:defRPr>
            </a:lvl7pPr>
            <a:lvl8pPr marL="3200400" indent="0">
              <a:buNone/>
              <a:defRPr sz="1600" b="1">
                <a:solidFill>
                  <a:schemeClr val="tx1"/>
                </a:solidFill>
              </a:defRPr>
            </a:lvl8pPr>
            <a:lvl9pPr marL="3657600" indent="0"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>
                <a:solidFill>
                  <a:schemeClr val="tx1"/>
                </a:solidFill>
              </a:defRPr>
            </a:lvl2pPr>
            <a:lvl3pPr marL="914400" indent="0">
              <a:buNone/>
              <a:defRPr sz="1800" b="1">
                <a:solidFill>
                  <a:schemeClr val="tx1"/>
                </a:solidFill>
              </a:defRPr>
            </a:lvl3pPr>
            <a:lvl4pPr marL="1371600" indent="0">
              <a:buNone/>
              <a:defRPr sz="1600" b="1">
                <a:solidFill>
                  <a:schemeClr val="tx1"/>
                </a:solidFill>
              </a:defRPr>
            </a:lvl4pPr>
            <a:lvl5pPr marL="1828800" indent="0">
              <a:buNone/>
              <a:defRPr sz="1600" b="1">
                <a:solidFill>
                  <a:schemeClr val="tx1"/>
                </a:solidFill>
              </a:defRPr>
            </a:lvl5pPr>
            <a:lvl6pPr marL="2286000" indent="0">
              <a:buNone/>
              <a:defRPr sz="1600" b="1">
                <a:solidFill>
                  <a:schemeClr val="tx1"/>
                </a:solidFill>
              </a:defRPr>
            </a:lvl6pPr>
            <a:lvl7pPr marL="2743200" indent="0">
              <a:buNone/>
              <a:defRPr sz="1600" b="1">
                <a:solidFill>
                  <a:schemeClr val="tx1"/>
                </a:solidFill>
              </a:defRPr>
            </a:lvl7pPr>
            <a:lvl8pPr marL="3200400" indent="0">
              <a:buNone/>
              <a:defRPr sz="1600" b="1">
                <a:solidFill>
                  <a:schemeClr val="tx1"/>
                </a:solidFill>
              </a:defRPr>
            </a:lvl8pPr>
            <a:lvl9pPr marL="3657600" indent="0"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C0E104E-F2EE-444F-9E67-997B32DA999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5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4022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720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E986B7D-6841-4184-9EDF-E789B044A56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83442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ext+Photo-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9A3C25-B848-47B2-8158-65939204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05000"/>
            <a:ext cx="4736592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C9D61FD-9901-4C03-B149-4AEABFC8291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38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ext+Photo-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9A3C25-B848-47B2-8158-65939204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9" y="365125"/>
            <a:ext cx="5523825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9" y="1905000"/>
            <a:ext cx="5523825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D71B4EF3-53FA-4D69-8461-7E075022031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392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_TextSlide_3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5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4697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720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8F0F731-22F3-490A-9B60-4CF05DAED2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00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extSlide_Photo+1-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06C1386-C4A3-45CF-912A-FBAE5A22E98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2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extSlide_BigNumb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A730362-0647-4520-8B69-206FDE30BAF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38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hoto+BigQuote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  <a:p>
            <a:pPr lvl="0"/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2331782-C3BA-4F33-B173-A1691598FFC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34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hoto+BigQuote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19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hoto+BigQuote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78EFB3D-9D32-4A4C-A209-BB5CC963498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78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_Photo+BigQuote-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0F007C-1698-4431-8841-091B8233CE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C9045F0-71F1-4313-AC39-D7B161B9F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9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hoto+BigQuote+Text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2B8829-4A64-4533-8959-182AFDAE8E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45550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Slide_Photo+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2A12F29-966B-41CC-8056-66C3A0CE56A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66603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Photo+BigQuote+Text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4F7380-7674-46B1-9978-0792ABE2DDD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D42542F-A7B6-4F74-92BB-48BF9DFC9E6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86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_Title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B00631-87C7-4CA9-B46A-A89E9BFD91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2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6DE-DB4F-403B-BA90-BC5667D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F11F80A-B06A-4D70-B7CF-0199ACDE4C6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A5AB40-48BA-4442-A379-CE820FC5750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59A1121-2D9C-44DB-9BD2-0A1408B178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89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ig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5888877-0535-4C21-8D42-304A2C2BD32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93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BigQuote+Tex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421ABB6D-AE43-4CEA-B0D2-6A4E16F8D5C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hankYou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2FDD5DE-5E3D-4194-BE87-0150D3DD6F3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55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hankYou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0BD4645-AA0D-4CDC-9654-51835491719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5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hankYou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E64D7967-5405-4577-84D4-B9915767F0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88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_Title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3687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Y_TextSlide_1-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21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Slide_Big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6FBDC1F-BBEC-45A3-B377-2DA8754728D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094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Y_TextSlide_2-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98057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GREY_TextSlide_Comparison-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0E2943B-F3BB-4745-8729-DFACD7E9435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02991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ext+Photo-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63EF67-71D6-425F-9F93-AD2BCA30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01952"/>
            <a:ext cx="4736592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247D218-D62C-4742-ACE7-429AA3B6153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62612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ext+Photo-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63EF67-71D6-425F-9F93-AD2BCA30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5245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00" y="1899696"/>
            <a:ext cx="5524500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718B2F2-5726-48B1-8DC8-614E01AE8BC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94277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EY_TextSlide_3-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5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4022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720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E986B7D-6841-4184-9EDF-E789B044A56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98606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extSlide_Photo+1-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2A12F29-966B-41CC-8056-66C3A0CE56A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87938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extSlide_BigNumb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6FBDC1F-BBEC-45A3-B377-2DA8754728D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38060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Photo+BigQuote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7426538-B659-460A-A700-D799FA6E6B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81899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Photo+BigQuote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102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Photo+BigQuote-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94CCE3D-0857-40B5-B26B-615050BD50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949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hoto+BigQuot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7426538-B659-460A-A700-D799FA6E6BA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10177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_Photo+BigQuote-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33D383-98C3-40EB-8FCB-C0B373AAFF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530C12F-5F3E-460C-8164-7A1A8B1114B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52005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EY_Title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291307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Photo+BigQuote+Text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70015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B5CFF4-A7D5-477F-B201-BBCD0B64C3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>
                <a:solidFill>
                  <a:schemeClr val="accent1"/>
                </a:solidFill>
              </a:defRPr>
            </a:lvl6pPr>
            <a:lvl7pPr>
              <a:defRPr sz="2000">
                <a:solidFill>
                  <a:schemeClr val="accent1"/>
                </a:solidFill>
              </a:defRPr>
            </a:lvl7pPr>
            <a:lvl8pPr>
              <a:defRPr sz="2000">
                <a:solidFill>
                  <a:schemeClr val="accent1"/>
                </a:solidFill>
              </a:defRPr>
            </a:lvl8pPr>
            <a:lvl9pPr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140203246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Photo+BigQuote+Text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F8E3E7-B486-4E16-8D8D-24A8994ECCD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>
                <a:solidFill>
                  <a:schemeClr val="accent1"/>
                </a:solidFill>
              </a:defRPr>
            </a:lvl6pPr>
            <a:lvl7pPr>
              <a:defRPr sz="2000">
                <a:solidFill>
                  <a:schemeClr val="accent1"/>
                </a:solidFill>
              </a:defRPr>
            </a:lvl7pPr>
            <a:lvl8pPr>
              <a:defRPr sz="2000">
                <a:solidFill>
                  <a:schemeClr val="accent1"/>
                </a:solidFill>
              </a:defRPr>
            </a:lvl8pPr>
            <a:lvl9pPr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6DFE19B-B702-4D5E-BF8B-BCD8FCF4F7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74267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Y_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6DE-DB4F-403B-BA90-BC5667D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8B291B-C350-40DC-9A39-2787F8C5910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B859E5-57E2-4748-9A66-3A5F504AB7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2370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Big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1B54392-5290-4FF8-96DF-1F298545288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90978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BigQuote+Tex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F7DBB32-5E98-4234-B4C8-ABF8C73CA5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17345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hankYou-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37339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hankYou-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D4A7B18-21C4-40A0-91F0-221DC1CC68B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28143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ThankYou-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12A9C5F-0071-4A15-8142-51137938E39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9853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hoto+BigQuot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62328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GREY_Title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4740AA-067B-448B-85BC-B34E6A67E5B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526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526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64709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BLACK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5F127-4E3B-48EA-B6F5-E3D5675A9CD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526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526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5370" y="6162324"/>
            <a:ext cx="495013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53683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YELLOW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5F127-4E3B-48EA-B6F5-E3D5675A9CD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526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526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5370" y="6162324"/>
            <a:ext cx="495013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88870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BLUE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5F127-4E3B-48EA-B6F5-E3D5675A9CD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526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526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5370" y="6162324"/>
            <a:ext cx="495013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221934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-RED_Title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B5F127-4E3B-48EA-B6F5-E3D5675A9CD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524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524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55370" y="6162324"/>
            <a:ext cx="495013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92877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PHOTO-1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6FD734C-437D-47E1-A106-06F8EB8C04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1950" y="0"/>
            <a:ext cx="7271425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241475 w 7632000"/>
              <a:gd name="connsiteY2" fmla="*/ 6853238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8" fmla="*/ 0 w 7632000"/>
              <a:gd name="connsiteY8" fmla="*/ 0 h 6858000"/>
              <a:gd name="connsiteX0" fmla="*/ 0 w 7270050"/>
              <a:gd name="connsiteY0" fmla="*/ 0 h 6858000"/>
              <a:gd name="connsiteX1" fmla="*/ 7270050 w 7270050"/>
              <a:gd name="connsiteY1" fmla="*/ 0 h 6858000"/>
              <a:gd name="connsiteX2" fmla="*/ 7241475 w 7270050"/>
              <a:gd name="connsiteY2" fmla="*/ 6853238 h 6858000"/>
              <a:gd name="connsiteX3" fmla="*/ 2291650 w 7270050"/>
              <a:gd name="connsiteY3" fmla="*/ 6858000 h 6858000"/>
              <a:gd name="connsiteX4" fmla="*/ 2291650 w 7270050"/>
              <a:gd name="connsiteY4" fmla="*/ 6444218 h 6858000"/>
              <a:gd name="connsiteX5" fmla="*/ 2291650 w 7270050"/>
              <a:gd name="connsiteY5" fmla="*/ 2287588 h 6858000"/>
              <a:gd name="connsiteX6" fmla="*/ 7767 w 7270050"/>
              <a:gd name="connsiteY6" fmla="*/ 1588 h 6858000"/>
              <a:gd name="connsiteX7" fmla="*/ 0 w 7270050"/>
              <a:gd name="connsiteY7" fmla="*/ 1588 h 6858000"/>
              <a:gd name="connsiteX8" fmla="*/ 0 w 7270050"/>
              <a:gd name="connsiteY8" fmla="*/ 0 h 6858000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725576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693191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1425"/>
              <a:gd name="connsiteY0" fmla="*/ 0 h 6858000"/>
              <a:gd name="connsiteX1" fmla="*/ 7270050 w 7271425"/>
              <a:gd name="connsiteY1" fmla="*/ 0 h 6858000"/>
              <a:gd name="connsiteX2" fmla="*/ 7270051 w 7271425"/>
              <a:gd name="connsiteY2" fmla="*/ 6848476 h 6858000"/>
              <a:gd name="connsiteX3" fmla="*/ 2291650 w 7271425"/>
              <a:gd name="connsiteY3" fmla="*/ 6858000 h 6858000"/>
              <a:gd name="connsiteX4" fmla="*/ 2291650 w 7271425"/>
              <a:gd name="connsiteY4" fmla="*/ 6444218 h 6858000"/>
              <a:gd name="connsiteX5" fmla="*/ 2291650 w 7271425"/>
              <a:gd name="connsiteY5" fmla="*/ 2287588 h 6858000"/>
              <a:gd name="connsiteX6" fmla="*/ 7767 w 7271425"/>
              <a:gd name="connsiteY6" fmla="*/ 1588 h 6858000"/>
              <a:gd name="connsiteX7" fmla="*/ 0 w 7271425"/>
              <a:gd name="connsiteY7" fmla="*/ 1588 h 6858000"/>
              <a:gd name="connsiteX8" fmla="*/ 0 w 727142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1425" h="6858000">
                <a:moveTo>
                  <a:pt x="0" y="0"/>
                </a:moveTo>
                <a:lnTo>
                  <a:pt x="7270050" y="0"/>
                </a:lnTo>
                <a:cubicBezTo>
                  <a:pt x="7265288" y="2286000"/>
                  <a:pt x="7274813" y="4562476"/>
                  <a:pt x="7270051" y="6848476"/>
                </a:cubicBezTo>
                <a:lnTo>
                  <a:pt x="2291650" y="6858000"/>
                </a:lnTo>
                <a:lnTo>
                  <a:pt x="2291650" y="6444218"/>
                </a:lnTo>
                <a:lnTo>
                  <a:pt x="2291650" y="2287588"/>
                </a:ln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934317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PHOTO-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2722016-390D-4AA3-9267-8DCD89E38F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079" y="-2"/>
            <a:ext cx="6507275" cy="6863318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0" fmla="*/ 0 w 4597199"/>
              <a:gd name="connsiteY0" fmla="*/ 0 h 4593599"/>
              <a:gd name="connsiteX1" fmla="*/ 4340812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20" fmla="*/ 0 w 4597199"/>
              <a:gd name="connsiteY20" fmla="*/ 0 h 4593599"/>
              <a:gd name="connsiteX0" fmla="*/ 0 w 4344374"/>
              <a:gd name="connsiteY0" fmla="*/ 0 h 4597160"/>
              <a:gd name="connsiteX1" fmla="*/ 4340812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44374"/>
              <a:gd name="connsiteY0" fmla="*/ 0 h 4597160"/>
              <a:gd name="connsiteX1" fmla="*/ 4233984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58677"/>
              <a:gd name="connsiteY0" fmla="*/ 0 h 4597160"/>
              <a:gd name="connsiteX1" fmla="*/ 4358617 w 4358677"/>
              <a:gd name="connsiteY1" fmla="*/ 0 h 4597160"/>
              <a:gd name="connsiteX2" fmla="*/ 4344374 w 4358677"/>
              <a:gd name="connsiteY2" fmla="*/ 4597160 h 4597160"/>
              <a:gd name="connsiteX3" fmla="*/ 761399 w 4358677"/>
              <a:gd name="connsiteY3" fmla="*/ 4593599 h 4597160"/>
              <a:gd name="connsiteX4" fmla="*/ 0 w 4358677"/>
              <a:gd name="connsiteY4" fmla="*/ 3833781 h 4597160"/>
              <a:gd name="connsiteX5" fmla="*/ 0 w 4358677"/>
              <a:gd name="connsiteY5" fmla="*/ 3828704 h 4597160"/>
              <a:gd name="connsiteX6" fmla="*/ 761400 w 4358677"/>
              <a:gd name="connsiteY6" fmla="*/ 3828704 h 4597160"/>
              <a:gd name="connsiteX7" fmla="*/ 0 w 4358677"/>
              <a:gd name="connsiteY7" fmla="*/ 3068885 h 4597160"/>
              <a:gd name="connsiteX8" fmla="*/ 0 w 4358677"/>
              <a:gd name="connsiteY8" fmla="*/ 3063809 h 4597160"/>
              <a:gd name="connsiteX9" fmla="*/ 761400 w 4358677"/>
              <a:gd name="connsiteY9" fmla="*/ 3063809 h 4597160"/>
              <a:gd name="connsiteX10" fmla="*/ 0 w 4358677"/>
              <a:gd name="connsiteY10" fmla="*/ 2301191 h 4597160"/>
              <a:gd name="connsiteX11" fmla="*/ 0 w 4358677"/>
              <a:gd name="connsiteY11" fmla="*/ 2296096 h 4597160"/>
              <a:gd name="connsiteX12" fmla="*/ 761400 w 4358677"/>
              <a:gd name="connsiteY12" fmla="*/ 2296096 h 4597160"/>
              <a:gd name="connsiteX13" fmla="*/ 0 w 4358677"/>
              <a:gd name="connsiteY13" fmla="*/ 1536277 h 4597160"/>
              <a:gd name="connsiteX14" fmla="*/ 0 w 4358677"/>
              <a:gd name="connsiteY14" fmla="*/ 1531200 h 4597160"/>
              <a:gd name="connsiteX15" fmla="*/ 761400 w 4358677"/>
              <a:gd name="connsiteY15" fmla="*/ 1531200 h 4597160"/>
              <a:gd name="connsiteX16" fmla="*/ 0 w 4358677"/>
              <a:gd name="connsiteY16" fmla="*/ 771381 h 4597160"/>
              <a:gd name="connsiteX17" fmla="*/ 0 w 4358677"/>
              <a:gd name="connsiteY17" fmla="*/ 766304 h 4597160"/>
              <a:gd name="connsiteX18" fmla="*/ 761400 w 4358677"/>
              <a:gd name="connsiteY18" fmla="*/ 766304 h 4597160"/>
              <a:gd name="connsiteX19" fmla="*/ 0 w 4358677"/>
              <a:gd name="connsiteY19" fmla="*/ 5086 h 4597160"/>
              <a:gd name="connsiteX20" fmla="*/ 0 w 4358677"/>
              <a:gd name="connsiteY20" fmla="*/ 0 h 45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58677" h="4597160">
                <a:moveTo>
                  <a:pt x="0" y="0"/>
                </a:moveTo>
                <a:lnTo>
                  <a:pt x="4358617" y="0"/>
                </a:lnTo>
                <a:cubicBezTo>
                  <a:pt x="4359804" y="1532387"/>
                  <a:pt x="4343187" y="3064773"/>
                  <a:pt x="4344374" y="4597160"/>
                </a:cubicBez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325079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325079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81992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PHOTO-3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29FB13F-F481-4850-8A44-6B7F025113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38" y="0"/>
            <a:ext cx="5714962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0" fmla="*/ 0 w 6091200"/>
              <a:gd name="connsiteY0" fmla="*/ 0 h 6858000"/>
              <a:gd name="connsiteX1" fmla="*/ 5714962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6" fmla="*/ 0 w 6091200"/>
              <a:gd name="connsiteY6" fmla="*/ 0 h 6858000"/>
              <a:gd name="connsiteX0" fmla="*/ 0 w 5714962"/>
              <a:gd name="connsiteY0" fmla="*/ 0 h 6858000"/>
              <a:gd name="connsiteX1" fmla="*/ 5714962 w 5714962"/>
              <a:gd name="connsiteY1" fmla="*/ 0 h 6858000"/>
              <a:gd name="connsiteX2" fmla="*/ 5705438 w 5714962"/>
              <a:gd name="connsiteY2" fmla="*/ 6858000 h 6858000"/>
              <a:gd name="connsiteX3" fmla="*/ 2286000 w 5714962"/>
              <a:gd name="connsiteY3" fmla="*/ 6858000 h 6858000"/>
              <a:gd name="connsiteX4" fmla="*/ 2286000 w 5714962"/>
              <a:gd name="connsiteY4" fmla="*/ 3429000 h 6858000"/>
              <a:gd name="connsiteX5" fmla="*/ 0 w 5714962"/>
              <a:gd name="connsiteY5" fmla="*/ 3429000 h 6858000"/>
              <a:gd name="connsiteX6" fmla="*/ 0 w 57149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4962" h="6858000">
                <a:moveTo>
                  <a:pt x="0" y="0"/>
                </a:moveTo>
                <a:lnTo>
                  <a:pt x="5714962" y="0"/>
                </a:lnTo>
                <a:cubicBezTo>
                  <a:pt x="5711787" y="2286000"/>
                  <a:pt x="5708613" y="4572000"/>
                  <a:pt x="5705438" y="6858000"/>
                </a:cubicBez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75794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-PHOTO-4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9D88FC-E98C-4EEA-8137-242BC84351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057" y="0"/>
            <a:ext cx="6849789" cy="6858000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4238057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4238057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92558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-PHOTO-1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819A17B-6864-4D46-AA5B-EE9CE68918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1950" y="0"/>
            <a:ext cx="7271425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241475 w 7632000"/>
              <a:gd name="connsiteY2" fmla="*/ 6853238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8" fmla="*/ 0 w 7632000"/>
              <a:gd name="connsiteY8" fmla="*/ 0 h 6858000"/>
              <a:gd name="connsiteX0" fmla="*/ 0 w 7270050"/>
              <a:gd name="connsiteY0" fmla="*/ 0 h 6858000"/>
              <a:gd name="connsiteX1" fmla="*/ 7270050 w 7270050"/>
              <a:gd name="connsiteY1" fmla="*/ 0 h 6858000"/>
              <a:gd name="connsiteX2" fmla="*/ 7241475 w 7270050"/>
              <a:gd name="connsiteY2" fmla="*/ 6853238 h 6858000"/>
              <a:gd name="connsiteX3" fmla="*/ 2291650 w 7270050"/>
              <a:gd name="connsiteY3" fmla="*/ 6858000 h 6858000"/>
              <a:gd name="connsiteX4" fmla="*/ 2291650 w 7270050"/>
              <a:gd name="connsiteY4" fmla="*/ 6444218 h 6858000"/>
              <a:gd name="connsiteX5" fmla="*/ 2291650 w 7270050"/>
              <a:gd name="connsiteY5" fmla="*/ 2287588 h 6858000"/>
              <a:gd name="connsiteX6" fmla="*/ 7767 w 7270050"/>
              <a:gd name="connsiteY6" fmla="*/ 1588 h 6858000"/>
              <a:gd name="connsiteX7" fmla="*/ 0 w 7270050"/>
              <a:gd name="connsiteY7" fmla="*/ 1588 h 6858000"/>
              <a:gd name="connsiteX8" fmla="*/ 0 w 7270050"/>
              <a:gd name="connsiteY8" fmla="*/ 0 h 6858000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725576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693191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1425"/>
              <a:gd name="connsiteY0" fmla="*/ 0 h 6858000"/>
              <a:gd name="connsiteX1" fmla="*/ 7270050 w 7271425"/>
              <a:gd name="connsiteY1" fmla="*/ 0 h 6858000"/>
              <a:gd name="connsiteX2" fmla="*/ 7270051 w 7271425"/>
              <a:gd name="connsiteY2" fmla="*/ 6848476 h 6858000"/>
              <a:gd name="connsiteX3" fmla="*/ 2291650 w 7271425"/>
              <a:gd name="connsiteY3" fmla="*/ 6858000 h 6858000"/>
              <a:gd name="connsiteX4" fmla="*/ 2291650 w 7271425"/>
              <a:gd name="connsiteY4" fmla="*/ 6444218 h 6858000"/>
              <a:gd name="connsiteX5" fmla="*/ 2291650 w 7271425"/>
              <a:gd name="connsiteY5" fmla="*/ 2287588 h 6858000"/>
              <a:gd name="connsiteX6" fmla="*/ 7767 w 7271425"/>
              <a:gd name="connsiteY6" fmla="*/ 1588 h 6858000"/>
              <a:gd name="connsiteX7" fmla="*/ 0 w 7271425"/>
              <a:gd name="connsiteY7" fmla="*/ 1588 h 6858000"/>
              <a:gd name="connsiteX8" fmla="*/ 0 w 727142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1425" h="6858000">
                <a:moveTo>
                  <a:pt x="0" y="0"/>
                </a:moveTo>
                <a:lnTo>
                  <a:pt x="7270050" y="0"/>
                </a:lnTo>
                <a:cubicBezTo>
                  <a:pt x="7265288" y="2286000"/>
                  <a:pt x="7274813" y="4562476"/>
                  <a:pt x="7270051" y="6848476"/>
                </a:cubicBezTo>
                <a:lnTo>
                  <a:pt x="2291650" y="6858000"/>
                </a:lnTo>
                <a:lnTo>
                  <a:pt x="2291650" y="6444218"/>
                </a:lnTo>
                <a:lnTo>
                  <a:pt x="2291650" y="2287588"/>
                </a:ln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728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hoto+BigQuot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94CCE3D-0857-40B5-B26B-615050BD50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608297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-PHOTO-2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E76EBFB5-0A71-4F51-B5CD-294B48EBA7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079" y="-2"/>
            <a:ext cx="6507275" cy="6863318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0" fmla="*/ 0 w 4597199"/>
              <a:gd name="connsiteY0" fmla="*/ 0 h 4593599"/>
              <a:gd name="connsiteX1" fmla="*/ 4340812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20" fmla="*/ 0 w 4597199"/>
              <a:gd name="connsiteY20" fmla="*/ 0 h 4593599"/>
              <a:gd name="connsiteX0" fmla="*/ 0 w 4344374"/>
              <a:gd name="connsiteY0" fmla="*/ 0 h 4597160"/>
              <a:gd name="connsiteX1" fmla="*/ 4340812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44374"/>
              <a:gd name="connsiteY0" fmla="*/ 0 h 4597160"/>
              <a:gd name="connsiteX1" fmla="*/ 4233984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58677"/>
              <a:gd name="connsiteY0" fmla="*/ 0 h 4597160"/>
              <a:gd name="connsiteX1" fmla="*/ 4358617 w 4358677"/>
              <a:gd name="connsiteY1" fmla="*/ 0 h 4597160"/>
              <a:gd name="connsiteX2" fmla="*/ 4344374 w 4358677"/>
              <a:gd name="connsiteY2" fmla="*/ 4597160 h 4597160"/>
              <a:gd name="connsiteX3" fmla="*/ 761399 w 4358677"/>
              <a:gd name="connsiteY3" fmla="*/ 4593599 h 4597160"/>
              <a:gd name="connsiteX4" fmla="*/ 0 w 4358677"/>
              <a:gd name="connsiteY4" fmla="*/ 3833781 h 4597160"/>
              <a:gd name="connsiteX5" fmla="*/ 0 w 4358677"/>
              <a:gd name="connsiteY5" fmla="*/ 3828704 h 4597160"/>
              <a:gd name="connsiteX6" fmla="*/ 761400 w 4358677"/>
              <a:gd name="connsiteY6" fmla="*/ 3828704 h 4597160"/>
              <a:gd name="connsiteX7" fmla="*/ 0 w 4358677"/>
              <a:gd name="connsiteY7" fmla="*/ 3068885 h 4597160"/>
              <a:gd name="connsiteX8" fmla="*/ 0 w 4358677"/>
              <a:gd name="connsiteY8" fmla="*/ 3063809 h 4597160"/>
              <a:gd name="connsiteX9" fmla="*/ 761400 w 4358677"/>
              <a:gd name="connsiteY9" fmla="*/ 3063809 h 4597160"/>
              <a:gd name="connsiteX10" fmla="*/ 0 w 4358677"/>
              <a:gd name="connsiteY10" fmla="*/ 2301191 h 4597160"/>
              <a:gd name="connsiteX11" fmla="*/ 0 w 4358677"/>
              <a:gd name="connsiteY11" fmla="*/ 2296096 h 4597160"/>
              <a:gd name="connsiteX12" fmla="*/ 761400 w 4358677"/>
              <a:gd name="connsiteY12" fmla="*/ 2296096 h 4597160"/>
              <a:gd name="connsiteX13" fmla="*/ 0 w 4358677"/>
              <a:gd name="connsiteY13" fmla="*/ 1536277 h 4597160"/>
              <a:gd name="connsiteX14" fmla="*/ 0 w 4358677"/>
              <a:gd name="connsiteY14" fmla="*/ 1531200 h 4597160"/>
              <a:gd name="connsiteX15" fmla="*/ 761400 w 4358677"/>
              <a:gd name="connsiteY15" fmla="*/ 1531200 h 4597160"/>
              <a:gd name="connsiteX16" fmla="*/ 0 w 4358677"/>
              <a:gd name="connsiteY16" fmla="*/ 771381 h 4597160"/>
              <a:gd name="connsiteX17" fmla="*/ 0 w 4358677"/>
              <a:gd name="connsiteY17" fmla="*/ 766304 h 4597160"/>
              <a:gd name="connsiteX18" fmla="*/ 761400 w 4358677"/>
              <a:gd name="connsiteY18" fmla="*/ 766304 h 4597160"/>
              <a:gd name="connsiteX19" fmla="*/ 0 w 4358677"/>
              <a:gd name="connsiteY19" fmla="*/ 5086 h 4597160"/>
              <a:gd name="connsiteX20" fmla="*/ 0 w 4358677"/>
              <a:gd name="connsiteY20" fmla="*/ 0 h 45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58677" h="4597160">
                <a:moveTo>
                  <a:pt x="0" y="0"/>
                </a:moveTo>
                <a:lnTo>
                  <a:pt x="4358617" y="0"/>
                </a:lnTo>
                <a:cubicBezTo>
                  <a:pt x="4359804" y="1532387"/>
                  <a:pt x="4343187" y="3064773"/>
                  <a:pt x="4344374" y="4597160"/>
                </a:cubicBez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325079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325079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510422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-PHOTO-3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E04F1A2-9286-4958-8766-6949905479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38" y="0"/>
            <a:ext cx="5714962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0" fmla="*/ 0 w 6091200"/>
              <a:gd name="connsiteY0" fmla="*/ 0 h 6858000"/>
              <a:gd name="connsiteX1" fmla="*/ 5714962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6" fmla="*/ 0 w 6091200"/>
              <a:gd name="connsiteY6" fmla="*/ 0 h 6858000"/>
              <a:gd name="connsiteX0" fmla="*/ 0 w 5714962"/>
              <a:gd name="connsiteY0" fmla="*/ 0 h 6858000"/>
              <a:gd name="connsiteX1" fmla="*/ 5714962 w 5714962"/>
              <a:gd name="connsiteY1" fmla="*/ 0 h 6858000"/>
              <a:gd name="connsiteX2" fmla="*/ 5705438 w 5714962"/>
              <a:gd name="connsiteY2" fmla="*/ 6858000 h 6858000"/>
              <a:gd name="connsiteX3" fmla="*/ 2286000 w 5714962"/>
              <a:gd name="connsiteY3" fmla="*/ 6858000 h 6858000"/>
              <a:gd name="connsiteX4" fmla="*/ 2286000 w 5714962"/>
              <a:gd name="connsiteY4" fmla="*/ 3429000 h 6858000"/>
              <a:gd name="connsiteX5" fmla="*/ 0 w 5714962"/>
              <a:gd name="connsiteY5" fmla="*/ 3429000 h 6858000"/>
              <a:gd name="connsiteX6" fmla="*/ 0 w 57149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4962" h="6858000">
                <a:moveTo>
                  <a:pt x="0" y="0"/>
                </a:moveTo>
                <a:lnTo>
                  <a:pt x="5714962" y="0"/>
                </a:lnTo>
                <a:cubicBezTo>
                  <a:pt x="5711787" y="2286000"/>
                  <a:pt x="5708613" y="4572000"/>
                  <a:pt x="5705438" y="6858000"/>
                </a:cubicBez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87918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-PHOTO-4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F664677-64C6-4702-9FCA-14F776731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057" y="0"/>
            <a:ext cx="6849789" cy="6858000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4238057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4238057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115119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-PHOTO-1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34A2DF3-888E-4D48-94A8-F75390B0F3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1950" y="0"/>
            <a:ext cx="7271425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241475 w 7632000"/>
              <a:gd name="connsiteY2" fmla="*/ 6853238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8" fmla="*/ 0 w 7632000"/>
              <a:gd name="connsiteY8" fmla="*/ 0 h 6858000"/>
              <a:gd name="connsiteX0" fmla="*/ 0 w 7270050"/>
              <a:gd name="connsiteY0" fmla="*/ 0 h 6858000"/>
              <a:gd name="connsiteX1" fmla="*/ 7270050 w 7270050"/>
              <a:gd name="connsiteY1" fmla="*/ 0 h 6858000"/>
              <a:gd name="connsiteX2" fmla="*/ 7241475 w 7270050"/>
              <a:gd name="connsiteY2" fmla="*/ 6853238 h 6858000"/>
              <a:gd name="connsiteX3" fmla="*/ 2291650 w 7270050"/>
              <a:gd name="connsiteY3" fmla="*/ 6858000 h 6858000"/>
              <a:gd name="connsiteX4" fmla="*/ 2291650 w 7270050"/>
              <a:gd name="connsiteY4" fmla="*/ 6444218 h 6858000"/>
              <a:gd name="connsiteX5" fmla="*/ 2291650 w 7270050"/>
              <a:gd name="connsiteY5" fmla="*/ 2287588 h 6858000"/>
              <a:gd name="connsiteX6" fmla="*/ 7767 w 7270050"/>
              <a:gd name="connsiteY6" fmla="*/ 1588 h 6858000"/>
              <a:gd name="connsiteX7" fmla="*/ 0 w 7270050"/>
              <a:gd name="connsiteY7" fmla="*/ 1588 h 6858000"/>
              <a:gd name="connsiteX8" fmla="*/ 0 w 7270050"/>
              <a:gd name="connsiteY8" fmla="*/ 0 h 6858000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725576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693191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1425"/>
              <a:gd name="connsiteY0" fmla="*/ 0 h 6858000"/>
              <a:gd name="connsiteX1" fmla="*/ 7270050 w 7271425"/>
              <a:gd name="connsiteY1" fmla="*/ 0 h 6858000"/>
              <a:gd name="connsiteX2" fmla="*/ 7270051 w 7271425"/>
              <a:gd name="connsiteY2" fmla="*/ 6848476 h 6858000"/>
              <a:gd name="connsiteX3" fmla="*/ 2291650 w 7271425"/>
              <a:gd name="connsiteY3" fmla="*/ 6858000 h 6858000"/>
              <a:gd name="connsiteX4" fmla="*/ 2291650 w 7271425"/>
              <a:gd name="connsiteY4" fmla="*/ 6444218 h 6858000"/>
              <a:gd name="connsiteX5" fmla="*/ 2291650 w 7271425"/>
              <a:gd name="connsiteY5" fmla="*/ 2287588 h 6858000"/>
              <a:gd name="connsiteX6" fmla="*/ 7767 w 7271425"/>
              <a:gd name="connsiteY6" fmla="*/ 1588 h 6858000"/>
              <a:gd name="connsiteX7" fmla="*/ 0 w 7271425"/>
              <a:gd name="connsiteY7" fmla="*/ 1588 h 6858000"/>
              <a:gd name="connsiteX8" fmla="*/ 0 w 727142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1425" h="6858000">
                <a:moveTo>
                  <a:pt x="0" y="0"/>
                </a:moveTo>
                <a:lnTo>
                  <a:pt x="7270050" y="0"/>
                </a:lnTo>
                <a:cubicBezTo>
                  <a:pt x="7265288" y="2286000"/>
                  <a:pt x="7274813" y="4562476"/>
                  <a:pt x="7270051" y="6848476"/>
                </a:cubicBezTo>
                <a:lnTo>
                  <a:pt x="2291650" y="6858000"/>
                </a:lnTo>
                <a:lnTo>
                  <a:pt x="2291650" y="6444218"/>
                </a:lnTo>
                <a:lnTo>
                  <a:pt x="2291650" y="2287588"/>
                </a:ln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74220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-PHOTO-2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510DAF51-6C32-4152-8408-2317D0E27A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079" y="-2"/>
            <a:ext cx="6507275" cy="6863318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0" fmla="*/ 0 w 4597199"/>
              <a:gd name="connsiteY0" fmla="*/ 0 h 4593599"/>
              <a:gd name="connsiteX1" fmla="*/ 4340812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20" fmla="*/ 0 w 4597199"/>
              <a:gd name="connsiteY20" fmla="*/ 0 h 4593599"/>
              <a:gd name="connsiteX0" fmla="*/ 0 w 4344374"/>
              <a:gd name="connsiteY0" fmla="*/ 0 h 4597160"/>
              <a:gd name="connsiteX1" fmla="*/ 4340812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44374"/>
              <a:gd name="connsiteY0" fmla="*/ 0 h 4597160"/>
              <a:gd name="connsiteX1" fmla="*/ 4233984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58677"/>
              <a:gd name="connsiteY0" fmla="*/ 0 h 4597160"/>
              <a:gd name="connsiteX1" fmla="*/ 4358617 w 4358677"/>
              <a:gd name="connsiteY1" fmla="*/ 0 h 4597160"/>
              <a:gd name="connsiteX2" fmla="*/ 4344374 w 4358677"/>
              <a:gd name="connsiteY2" fmla="*/ 4597160 h 4597160"/>
              <a:gd name="connsiteX3" fmla="*/ 761399 w 4358677"/>
              <a:gd name="connsiteY3" fmla="*/ 4593599 h 4597160"/>
              <a:gd name="connsiteX4" fmla="*/ 0 w 4358677"/>
              <a:gd name="connsiteY4" fmla="*/ 3833781 h 4597160"/>
              <a:gd name="connsiteX5" fmla="*/ 0 w 4358677"/>
              <a:gd name="connsiteY5" fmla="*/ 3828704 h 4597160"/>
              <a:gd name="connsiteX6" fmla="*/ 761400 w 4358677"/>
              <a:gd name="connsiteY6" fmla="*/ 3828704 h 4597160"/>
              <a:gd name="connsiteX7" fmla="*/ 0 w 4358677"/>
              <a:gd name="connsiteY7" fmla="*/ 3068885 h 4597160"/>
              <a:gd name="connsiteX8" fmla="*/ 0 w 4358677"/>
              <a:gd name="connsiteY8" fmla="*/ 3063809 h 4597160"/>
              <a:gd name="connsiteX9" fmla="*/ 761400 w 4358677"/>
              <a:gd name="connsiteY9" fmla="*/ 3063809 h 4597160"/>
              <a:gd name="connsiteX10" fmla="*/ 0 w 4358677"/>
              <a:gd name="connsiteY10" fmla="*/ 2301191 h 4597160"/>
              <a:gd name="connsiteX11" fmla="*/ 0 w 4358677"/>
              <a:gd name="connsiteY11" fmla="*/ 2296096 h 4597160"/>
              <a:gd name="connsiteX12" fmla="*/ 761400 w 4358677"/>
              <a:gd name="connsiteY12" fmla="*/ 2296096 h 4597160"/>
              <a:gd name="connsiteX13" fmla="*/ 0 w 4358677"/>
              <a:gd name="connsiteY13" fmla="*/ 1536277 h 4597160"/>
              <a:gd name="connsiteX14" fmla="*/ 0 w 4358677"/>
              <a:gd name="connsiteY14" fmla="*/ 1531200 h 4597160"/>
              <a:gd name="connsiteX15" fmla="*/ 761400 w 4358677"/>
              <a:gd name="connsiteY15" fmla="*/ 1531200 h 4597160"/>
              <a:gd name="connsiteX16" fmla="*/ 0 w 4358677"/>
              <a:gd name="connsiteY16" fmla="*/ 771381 h 4597160"/>
              <a:gd name="connsiteX17" fmla="*/ 0 w 4358677"/>
              <a:gd name="connsiteY17" fmla="*/ 766304 h 4597160"/>
              <a:gd name="connsiteX18" fmla="*/ 761400 w 4358677"/>
              <a:gd name="connsiteY18" fmla="*/ 766304 h 4597160"/>
              <a:gd name="connsiteX19" fmla="*/ 0 w 4358677"/>
              <a:gd name="connsiteY19" fmla="*/ 5086 h 4597160"/>
              <a:gd name="connsiteX20" fmla="*/ 0 w 4358677"/>
              <a:gd name="connsiteY20" fmla="*/ 0 h 45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58677" h="4597160">
                <a:moveTo>
                  <a:pt x="0" y="0"/>
                </a:moveTo>
                <a:lnTo>
                  <a:pt x="4358617" y="0"/>
                </a:lnTo>
                <a:cubicBezTo>
                  <a:pt x="4359804" y="1532387"/>
                  <a:pt x="4343187" y="3064773"/>
                  <a:pt x="4344374" y="4597160"/>
                </a:cubicBez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325079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325079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38026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-PHOTO-3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70CE63D-34C4-4B86-9654-42997276DA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38" y="0"/>
            <a:ext cx="5714962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0" fmla="*/ 0 w 6091200"/>
              <a:gd name="connsiteY0" fmla="*/ 0 h 6858000"/>
              <a:gd name="connsiteX1" fmla="*/ 5714962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6" fmla="*/ 0 w 6091200"/>
              <a:gd name="connsiteY6" fmla="*/ 0 h 6858000"/>
              <a:gd name="connsiteX0" fmla="*/ 0 w 5714962"/>
              <a:gd name="connsiteY0" fmla="*/ 0 h 6858000"/>
              <a:gd name="connsiteX1" fmla="*/ 5714962 w 5714962"/>
              <a:gd name="connsiteY1" fmla="*/ 0 h 6858000"/>
              <a:gd name="connsiteX2" fmla="*/ 5705438 w 5714962"/>
              <a:gd name="connsiteY2" fmla="*/ 6858000 h 6858000"/>
              <a:gd name="connsiteX3" fmla="*/ 2286000 w 5714962"/>
              <a:gd name="connsiteY3" fmla="*/ 6858000 h 6858000"/>
              <a:gd name="connsiteX4" fmla="*/ 2286000 w 5714962"/>
              <a:gd name="connsiteY4" fmla="*/ 3429000 h 6858000"/>
              <a:gd name="connsiteX5" fmla="*/ 0 w 5714962"/>
              <a:gd name="connsiteY5" fmla="*/ 3429000 h 6858000"/>
              <a:gd name="connsiteX6" fmla="*/ 0 w 57149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4962" h="6858000">
                <a:moveTo>
                  <a:pt x="0" y="0"/>
                </a:moveTo>
                <a:lnTo>
                  <a:pt x="5714962" y="0"/>
                </a:lnTo>
                <a:cubicBezTo>
                  <a:pt x="5711787" y="2286000"/>
                  <a:pt x="5708613" y="4572000"/>
                  <a:pt x="5705438" y="6858000"/>
                </a:cubicBez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868244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-PHOTO-4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91D90F-D8A2-49E5-8B92-9AE5C69C15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057" y="0"/>
            <a:ext cx="6849789" cy="6858000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4238057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4238057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606856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PHOTO-1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F625A51-3CBC-47CF-A686-2AA2245DF0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21950" y="0"/>
            <a:ext cx="7271425" cy="6858000"/>
          </a:xfrm>
          <a:custGeom>
            <a:avLst/>
            <a:gdLst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632000 w 7632000"/>
              <a:gd name="connsiteY2" fmla="*/ 6858000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0" fmla="*/ 0 w 7632000"/>
              <a:gd name="connsiteY0" fmla="*/ 0 h 6858000"/>
              <a:gd name="connsiteX1" fmla="*/ 7632000 w 7632000"/>
              <a:gd name="connsiteY1" fmla="*/ 0 h 6858000"/>
              <a:gd name="connsiteX2" fmla="*/ 7241475 w 7632000"/>
              <a:gd name="connsiteY2" fmla="*/ 6853238 h 6858000"/>
              <a:gd name="connsiteX3" fmla="*/ 2291650 w 7632000"/>
              <a:gd name="connsiteY3" fmla="*/ 6858000 h 6858000"/>
              <a:gd name="connsiteX4" fmla="*/ 2291650 w 7632000"/>
              <a:gd name="connsiteY4" fmla="*/ 6444218 h 6858000"/>
              <a:gd name="connsiteX5" fmla="*/ 2291650 w 7632000"/>
              <a:gd name="connsiteY5" fmla="*/ 2287588 h 6858000"/>
              <a:gd name="connsiteX6" fmla="*/ 7767 w 7632000"/>
              <a:gd name="connsiteY6" fmla="*/ 1588 h 6858000"/>
              <a:gd name="connsiteX7" fmla="*/ 0 w 7632000"/>
              <a:gd name="connsiteY7" fmla="*/ 1588 h 6858000"/>
              <a:gd name="connsiteX8" fmla="*/ 0 w 7632000"/>
              <a:gd name="connsiteY8" fmla="*/ 0 h 6858000"/>
              <a:gd name="connsiteX0" fmla="*/ 0 w 7270050"/>
              <a:gd name="connsiteY0" fmla="*/ 0 h 6858000"/>
              <a:gd name="connsiteX1" fmla="*/ 7270050 w 7270050"/>
              <a:gd name="connsiteY1" fmla="*/ 0 h 6858000"/>
              <a:gd name="connsiteX2" fmla="*/ 7241475 w 7270050"/>
              <a:gd name="connsiteY2" fmla="*/ 6853238 h 6858000"/>
              <a:gd name="connsiteX3" fmla="*/ 2291650 w 7270050"/>
              <a:gd name="connsiteY3" fmla="*/ 6858000 h 6858000"/>
              <a:gd name="connsiteX4" fmla="*/ 2291650 w 7270050"/>
              <a:gd name="connsiteY4" fmla="*/ 6444218 h 6858000"/>
              <a:gd name="connsiteX5" fmla="*/ 2291650 w 7270050"/>
              <a:gd name="connsiteY5" fmla="*/ 2287588 h 6858000"/>
              <a:gd name="connsiteX6" fmla="*/ 7767 w 7270050"/>
              <a:gd name="connsiteY6" fmla="*/ 1588 h 6858000"/>
              <a:gd name="connsiteX7" fmla="*/ 0 w 7270050"/>
              <a:gd name="connsiteY7" fmla="*/ 1588 h 6858000"/>
              <a:gd name="connsiteX8" fmla="*/ 0 w 7270050"/>
              <a:gd name="connsiteY8" fmla="*/ 0 h 6858000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725576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0050"/>
              <a:gd name="connsiteY0" fmla="*/ 0 h 6858001"/>
              <a:gd name="connsiteX1" fmla="*/ 7270050 w 7270050"/>
              <a:gd name="connsiteY1" fmla="*/ 0 h 6858001"/>
              <a:gd name="connsiteX2" fmla="*/ 6931913 w 7270050"/>
              <a:gd name="connsiteY2" fmla="*/ 6858001 h 6858001"/>
              <a:gd name="connsiteX3" fmla="*/ 2291650 w 7270050"/>
              <a:gd name="connsiteY3" fmla="*/ 6858000 h 6858001"/>
              <a:gd name="connsiteX4" fmla="*/ 2291650 w 7270050"/>
              <a:gd name="connsiteY4" fmla="*/ 6444218 h 6858001"/>
              <a:gd name="connsiteX5" fmla="*/ 2291650 w 7270050"/>
              <a:gd name="connsiteY5" fmla="*/ 2287588 h 6858001"/>
              <a:gd name="connsiteX6" fmla="*/ 7767 w 7270050"/>
              <a:gd name="connsiteY6" fmla="*/ 1588 h 6858001"/>
              <a:gd name="connsiteX7" fmla="*/ 0 w 7270050"/>
              <a:gd name="connsiteY7" fmla="*/ 1588 h 6858001"/>
              <a:gd name="connsiteX8" fmla="*/ 0 w 7270050"/>
              <a:gd name="connsiteY8" fmla="*/ 0 h 6858001"/>
              <a:gd name="connsiteX0" fmla="*/ 0 w 7271425"/>
              <a:gd name="connsiteY0" fmla="*/ 0 h 6858000"/>
              <a:gd name="connsiteX1" fmla="*/ 7270050 w 7271425"/>
              <a:gd name="connsiteY1" fmla="*/ 0 h 6858000"/>
              <a:gd name="connsiteX2" fmla="*/ 7270051 w 7271425"/>
              <a:gd name="connsiteY2" fmla="*/ 6848476 h 6858000"/>
              <a:gd name="connsiteX3" fmla="*/ 2291650 w 7271425"/>
              <a:gd name="connsiteY3" fmla="*/ 6858000 h 6858000"/>
              <a:gd name="connsiteX4" fmla="*/ 2291650 w 7271425"/>
              <a:gd name="connsiteY4" fmla="*/ 6444218 h 6858000"/>
              <a:gd name="connsiteX5" fmla="*/ 2291650 w 7271425"/>
              <a:gd name="connsiteY5" fmla="*/ 2287588 h 6858000"/>
              <a:gd name="connsiteX6" fmla="*/ 7767 w 7271425"/>
              <a:gd name="connsiteY6" fmla="*/ 1588 h 6858000"/>
              <a:gd name="connsiteX7" fmla="*/ 0 w 7271425"/>
              <a:gd name="connsiteY7" fmla="*/ 1588 h 6858000"/>
              <a:gd name="connsiteX8" fmla="*/ 0 w 727142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1425" h="6858000">
                <a:moveTo>
                  <a:pt x="0" y="0"/>
                </a:moveTo>
                <a:lnTo>
                  <a:pt x="7270050" y="0"/>
                </a:lnTo>
                <a:cubicBezTo>
                  <a:pt x="7265288" y="2286000"/>
                  <a:pt x="7274813" y="4562476"/>
                  <a:pt x="7270051" y="6848476"/>
                </a:cubicBezTo>
                <a:lnTo>
                  <a:pt x="2291650" y="6858000"/>
                </a:lnTo>
                <a:lnTo>
                  <a:pt x="2291650" y="6444218"/>
                </a:lnTo>
                <a:lnTo>
                  <a:pt x="2291650" y="2287588"/>
                </a:lnTo>
                <a:cubicBezTo>
                  <a:pt x="1030756" y="2287588"/>
                  <a:pt x="7767" y="1263651"/>
                  <a:pt x="7767" y="1588"/>
                </a:cubicBezTo>
                <a:lnTo>
                  <a:pt x="0" y="15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465840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PHOTO-2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20EFA51F-38AE-4D7F-AF20-2BCABCCD61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6079" y="-2"/>
            <a:ext cx="6507275" cy="6863318"/>
          </a:xfrm>
          <a:custGeom>
            <a:avLst/>
            <a:gdLst>
              <a:gd name="connsiteX0" fmla="*/ 0 w 4597199"/>
              <a:gd name="connsiteY0" fmla="*/ 0 h 4593599"/>
              <a:gd name="connsiteX1" fmla="*/ 4597199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0" fmla="*/ 0 w 4597199"/>
              <a:gd name="connsiteY0" fmla="*/ 0 h 4593599"/>
              <a:gd name="connsiteX1" fmla="*/ 4340812 w 4597199"/>
              <a:gd name="connsiteY1" fmla="*/ 0 h 4593599"/>
              <a:gd name="connsiteX2" fmla="*/ 4597199 w 4597199"/>
              <a:gd name="connsiteY2" fmla="*/ 4593599 h 4593599"/>
              <a:gd name="connsiteX3" fmla="*/ 761399 w 4597199"/>
              <a:gd name="connsiteY3" fmla="*/ 4593599 h 4593599"/>
              <a:gd name="connsiteX4" fmla="*/ 0 w 4597199"/>
              <a:gd name="connsiteY4" fmla="*/ 3833781 h 4593599"/>
              <a:gd name="connsiteX5" fmla="*/ 0 w 4597199"/>
              <a:gd name="connsiteY5" fmla="*/ 3828704 h 4593599"/>
              <a:gd name="connsiteX6" fmla="*/ 761400 w 4597199"/>
              <a:gd name="connsiteY6" fmla="*/ 3828704 h 4593599"/>
              <a:gd name="connsiteX7" fmla="*/ 0 w 4597199"/>
              <a:gd name="connsiteY7" fmla="*/ 3068885 h 4593599"/>
              <a:gd name="connsiteX8" fmla="*/ 0 w 4597199"/>
              <a:gd name="connsiteY8" fmla="*/ 3063809 h 4593599"/>
              <a:gd name="connsiteX9" fmla="*/ 761400 w 4597199"/>
              <a:gd name="connsiteY9" fmla="*/ 3063809 h 4593599"/>
              <a:gd name="connsiteX10" fmla="*/ 0 w 4597199"/>
              <a:gd name="connsiteY10" fmla="*/ 2301191 h 4593599"/>
              <a:gd name="connsiteX11" fmla="*/ 0 w 4597199"/>
              <a:gd name="connsiteY11" fmla="*/ 2296096 h 4593599"/>
              <a:gd name="connsiteX12" fmla="*/ 761400 w 4597199"/>
              <a:gd name="connsiteY12" fmla="*/ 2296096 h 4593599"/>
              <a:gd name="connsiteX13" fmla="*/ 0 w 4597199"/>
              <a:gd name="connsiteY13" fmla="*/ 1536277 h 4593599"/>
              <a:gd name="connsiteX14" fmla="*/ 0 w 4597199"/>
              <a:gd name="connsiteY14" fmla="*/ 1531200 h 4593599"/>
              <a:gd name="connsiteX15" fmla="*/ 761400 w 4597199"/>
              <a:gd name="connsiteY15" fmla="*/ 1531200 h 4593599"/>
              <a:gd name="connsiteX16" fmla="*/ 0 w 4597199"/>
              <a:gd name="connsiteY16" fmla="*/ 771381 h 4593599"/>
              <a:gd name="connsiteX17" fmla="*/ 0 w 4597199"/>
              <a:gd name="connsiteY17" fmla="*/ 766304 h 4593599"/>
              <a:gd name="connsiteX18" fmla="*/ 761400 w 4597199"/>
              <a:gd name="connsiteY18" fmla="*/ 766304 h 4593599"/>
              <a:gd name="connsiteX19" fmla="*/ 0 w 4597199"/>
              <a:gd name="connsiteY19" fmla="*/ 5086 h 4593599"/>
              <a:gd name="connsiteX20" fmla="*/ 0 w 4597199"/>
              <a:gd name="connsiteY20" fmla="*/ 0 h 4593599"/>
              <a:gd name="connsiteX0" fmla="*/ 0 w 4344374"/>
              <a:gd name="connsiteY0" fmla="*/ 0 h 4597160"/>
              <a:gd name="connsiteX1" fmla="*/ 4340812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44374"/>
              <a:gd name="connsiteY0" fmla="*/ 0 h 4597160"/>
              <a:gd name="connsiteX1" fmla="*/ 4233984 w 4344374"/>
              <a:gd name="connsiteY1" fmla="*/ 0 h 4597160"/>
              <a:gd name="connsiteX2" fmla="*/ 4344374 w 4344374"/>
              <a:gd name="connsiteY2" fmla="*/ 4597160 h 4597160"/>
              <a:gd name="connsiteX3" fmla="*/ 761399 w 4344374"/>
              <a:gd name="connsiteY3" fmla="*/ 4593599 h 4597160"/>
              <a:gd name="connsiteX4" fmla="*/ 0 w 4344374"/>
              <a:gd name="connsiteY4" fmla="*/ 3833781 h 4597160"/>
              <a:gd name="connsiteX5" fmla="*/ 0 w 4344374"/>
              <a:gd name="connsiteY5" fmla="*/ 3828704 h 4597160"/>
              <a:gd name="connsiteX6" fmla="*/ 761400 w 4344374"/>
              <a:gd name="connsiteY6" fmla="*/ 3828704 h 4597160"/>
              <a:gd name="connsiteX7" fmla="*/ 0 w 4344374"/>
              <a:gd name="connsiteY7" fmla="*/ 3068885 h 4597160"/>
              <a:gd name="connsiteX8" fmla="*/ 0 w 4344374"/>
              <a:gd name="connsiteY8" fmla="*/ 3063809 h 4597160"/>
              <a:gd name="connsiteX9" fmla="*/ 761400 w 4344374"/>
              <a:gd name="connsiteY9" fmla="*/ 3063809 h 4597160"/>
              <a:gd name="connsiteX10" fmla="*/ 0 w 4344374"/>
              <a:gd name="connsiteY10" fmla="*/ 2301191 h 4597160"/>
              <a:gd name="connsiteX11" fmla="*/ 0 w 4344374"/>
              <a:gd name="connsiteY11" fmla="*/ 2296096 h 4597160"/>
              <a:gd name="connsiteX12" fmla="*/ 761400 w 4344374"/>
              <a:gd name="connsiteY12" fmla="*/ 2296096 h 4597160"/>
              <a:gd name="connsiteX13" fmla="*/ 0 w 4344374"/>
              <a:gd name="connsiteY13" fmla="*/ 1536277 h 4597160"/>
              <a:gd name="connsiteX14" fmla="*/ 0 w 4344374"/>
              <a:gd name="connsiteY14" fmla="*/ 1531200 h 4597160"/>
              <a:gd name="connsiteX15" fmla="*/ 761400 w 4344374"/>
              <a:gd name="connsiteY15" fmla="*/ 1531200 h 4597160"/>
              <a:gd name="connsiteX16" fmla="*/ 0 w 4344374"/>
              <a:gd name="connsiteY16" fmla="*/ 771381 h 4597160"/>
              <a:gd name="connsiteX17" fmla="*/ 0 w 4344374"/>
              <a:gd name="connsiteY17" fmla="*/ 766304 h 4597160"/>
              <a:gd name="connsiteX18" fmla="*/ 761400 w 4344374"/>
              <a:gd name="connsiteY18" fmla="*/ 766304 h 4597160"/>
              <a:gd name="connsiteX19" fmla="*/ 0 w 4344374"/>
              <a:gd name="connsiteY19" fmla="*/ 5086 h 4597160"/>
              <a:gd name="connsiteX20" fmla="*/ 0 w 4344374"/>
              <a:gd name="connsiteY20" fmla="*/ 0 h 4597160"/>
              <a:gd name="connsiteX0" fmla="*/ 0 w 4358677"/>
              <a:gd name="connsiteY0" fmla="*/ 0 h 4597160"/>
              <a:gd name="connsiteX1" fmla="*/ 4358617 w 4358677"/>
              <a:gd name="connsiteY1" fmla="*/ 0 h 4597160"/>
              <a:gd name="connsiteX2" fmla="*/ 4344374 w 4358677"/>
              <a:gd name="connsiteY2" fmla="*/ 4597160 h 4597160"/>
              <a:gd name="connsiteX3" fmla="*/ 761399 w 4358677"/>
              <a:gd name="connsiteY3" fmla="*/ 4593599 h 4597160"/>
              <a:gd name="connsiteX4" fmla="*/ 0 w 4358677"/>
              <a:gd name="connsiteY4" fmla="*/ 3833781 h 4597160"/>
              <a:gd name="connsiteX5" fmla="*/ 0 w 4358677"/>
              <a:gd name="connsiteY5" fmla="*/ 3828704 h 4597160"/>
              <a:gd name="connsiteX6" fmla="*/ 761400 w 4358677"/>
              <a:gd name="connsiteY6" fmla="*/ 3828704 h 4597160"/>
              <a:gd name="connsiteX7" fmla="*/ 0 w 4358677"/>
              <a:gd name="connsiteY7" fmla="*/ 3068885 h 4597160"/>
              <a:gd name="connsiteX8" fmla="*/ 0 w 4358677"/>
              <a:gd name="connsiteY8" fmla="*/ 3063809 h 4597160"/>
              <a:gd name="connsiteX9" fmla="*/ 761400 w 4358677"/>
              <a:gd name="connsiteY9" fmla="*/ 3063809 h 4597160"/>
              <a:gd name="connsiteX10" fmla="*/ 0 w 4358677"/>
              <a:gd name="connsiteY10" fmla="*/ 2301191 h 4597160"/>
              <a:gd name="connsiteX11" fmla="*/ 0 w 4358677"/>
              <a:gd name="connsiteY11" fmla="*/ 2296096 h 4597160"/>
              <a:gd name="connsiteX12" fmla="*/ 761400 w 4358677"/>
              <a:gd name="connsiteY12" fmla="*/ 2296096 h 4597160"/>
              <a:gd name="connsiteX13" fmla="*/ 0 w 4358677"/>
              <a:gd name="connsiteY13" fmla="*/ 1536277 h 4597160"/>
              <a:gd name="connsiteX14" fmla="*/ 0 w 4358677"/>
              <a:gd name="connsiteY14" fmla="*/ 1531200 h 4597160"/>
              <a:gd name="connsiteX15" fmla="*/ 761400 w 4358677"/>
              <a:gd name="connsiteY15" fmla="*/ 1531200 h 4597160"/>
              <a:gd name="connsiteX16" fmla="*/ 0 w 4358677"/>
              <a:gd name="connsiteY16" fmla="*/ 771381 h 4597160"/>
              <a:gd name="connsiteX17" fmla="*/ 0 w 4358677"/>
              <a:gd name="connsiteY17" fmla="*/ 766304 h 4597160"/>
              <a:gd name="connsiteX18" fmla="*/ 761400 w 4358677"/>
              <a:gd name="connsiteY18" fmla="*/ 766304 h 4597160"/>
              <a:gd name="connsiteX19" fmla="*/ 0 w 4358677"/>
              <a:gd name="connsiteY19" fmla="*/ 5086 h 4597160"/>
              <a:gd name="connsiteX20" fmla="*/ 0 w 4358677"/>
              <a:gd name="connsiteY20" fmla="*/ 0 h 459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58677" h="4597160">
                <a:moveTo>
                  <a:pt x="0" y="0"/>
                </a:moveTo>
                <a:lnTo>
                  <a:pt x="4358617" y="0"/>
                </a:lnTo>
                <a:cubicBezTo>
                  <a:pt x="4359804" y="1532387"/>
                  <a:pt x="4343187" y="3064773"/>
                  <a:pt x="4344374" y="4597160"/>
                </a:cubicBezTo>
                <a:lnTo>
                  <a:pt x="761399" y="4593599"/>
                </a:lnTo>
                <a:lnTo>
                  <a:pt x="0" y="3833781"/>
                </a:lnTo>
                <a:lnTo>
                  <a:pt x="0" y="3828704"/>
                </a:lnTo>
                <a:lnTo>
                  <a:pt x="761400" y="3828704"/>
                </a:lnTo>
                <a:lnTo>
                  <a:pt x="0" y="3068885"/>
                </a:lnTo>
                <a:lnTo>
                  <a:pt x="0" y="3063809"/>
                </a:lnTo>
                <a:lnTo>
                  <a:pt x="761400" y="3063809"/>
                </a:lnTo>
                <a:lnTo>
                  <a:pt x="0" y="2301191"/>
                </a:lnTo>
                <a:lnTo>
                  <a:pt x="0" y="2296096"/>
                </a:lnTo>
                <a:lnTo>
                  <a:pt x="761400" y="2296096"/>
                </a:lnTo>
                <a:lnTo>
                  <a:pt x="0" y="1536277"/>
                </a:lnTo>
                <a:lnTo>
                  <a:pt x="0" y="1531200"/>
                </a:lnTo>
                <a:lnTo>
                  <a:pt x="761400" y="1531200"/>
                </a:lnTo>
                <a:lnTo>
                  <a:pt x="0" y="771381"/>
                </a:lnTo>
                <a:lnTo>
                  <a:pt x="0" y="766304"/>
                </a:lnTo>
                <a:lnTo>
                  <a:pt x="761400" y="766304"/>
                </a:lnTo>
                <a:lnTo>
                  <a:pt x="0" y="5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325079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325079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92507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PHOTO-3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6DB0D1E-5482-40C9-8316-5D1A8160F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7038" y="0"/>
            <a:ext cx="5714962" cy="6858000"/>
          </a:xfrm>
          <a:custGeom>
            <a:avLst/>
            <a:gdLst>
              <a:gd name="connsiteX0" fmla="*/ 0 w 6091200"/>
              <a:gd name="connsiteY0" fmla="*/ 0 h 6858000"/>
              <a:gd name="connsiteX1" fmla="*/ 6091200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0" fmla="*/ 0 w 6091200"/>
              <a:gd name="connsiteY0" fmla="*/ 0 h 6858000"/>
              <a:gd name="connsiteX1" fmla="*/ 5714962 w 6091200"/>
              <a:gd name="connsiteY1" fmla="*/ 0 h 6858000"/>
              <a:gd name="connsiteX2" fmla="*/ 6091200 w 6091200"/>
              <a:gd name="connsiteY2" fmla="*/ 6858000 h 6858000"/>
              <a:gd name="connsiteX3" fmla="*/ 2286000 w 6091200"/>
              <a:gd name="connsiteY3" fmla="*/ 6858000 h 6858000"/>
              <a:gd name="connsiteX4" fmla="*/ 2286000 w 6091200"/>
              <a:gd name="connsiteY4" fmla="*/ 3429000 h 6858000"/>
              <a:gd name="connsiteX5" fmla="*/ 0 w 6091200"/>
              <a:gd name="connsiteY5" fmla="*/ 3429000 h 6858000"/>
              <a:gd name="connsiteX6" fmla="*/ 0 w 6091200"/>
              <a:gd name="connsiteY6" fmla="*/ 0 h 6858000"/>
              <a:gd name="connsiteX0" fmla="*/ 0 w 5714962"/>
              <a:gd name="connsiteY0" fmla="*/ 0 h 6858000"/>
              <a:gd name="connsiteX1" fmla="*/ 5714962 w 5714962"/>
              <a:gd name="connsiteY1" fmla="*/ 0 h 6858000"/>
              <a:gd name="connsiteX2" fmla="*/ 5705438 w 5714962"/>
              <a:gd name="connsiteY2" fmla="*/ 6858000 h 6858000"/>
              <a:gd name="connsiteX3" fmla="*/ 2286000 w 5714962"/>
              <a:gd name="connsiteY3" fmla="*/ 6858000 h 6858000"/>
              <a:gd name="connsiteX4" fmla="*/ 2286000 w 5714962"/>
              <a:gd name="connsiteY4" fmla="*/ 3429000 h 6858000"/>
              <a:gd name="connsiteX5" fmla="*/ 0 w 5714962"/>
              <a:gd name="connsiteY5" fmla="*/ 3429000 h 6858000"/>
              <a:gd name="connsiteX6" fmla="*/ 0 w 571496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14962" h="6858000">
                <a:moveTo>
                  <a:pt x="0" y="0"/>
                </a:moveTo>
                <a:lnTo>
                  <a:pt x="5714962" y="0"/>
                </a:lnTo>
                <a:cubicBezTo>
                  <a:pt x="5711787" y="2286000"/>
                  <a:pt x="5708613" y="4572000"/>
                  <a:pt x="5705438" y="6858000"/>
                </a:cubicBezTo>
                <a:lnTo>
                  <a:pt x="2286000" y="6858000"/>
                </a:lnTo>
                <a:lnTo>
                  <a:pt x="2286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55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55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8916-E41E-452F-9B34-7E89E62D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975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Photo+BigQuot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33D383-98C3-40EB-8FCB-C0B373AAFF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530C12F-5F3E-460C-8164-7A1A8B1114B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55195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-PHOTO-4_Title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EA61C3-6457-497D-B7AF-E9C3300860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9057" y="0"/>
            <a:ext cx="6849789" cy="6858000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4238057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4238057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87EBB0-E191-4AB0-8198-01AF97E851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1000" y="616232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56778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-PHOTO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20670A-89D4-46A1-B8D2-5ADD279973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2197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2197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92022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-PHOTO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B619C81-35D4-47E6-B206-D3D7C3B0A5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221224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221224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4F4B239-3E08-43E7-8D12-AA3A386F55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2EDF6F5-2F89-477C-B965-23EC3ACBAE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A6B32D2-D82B-499E-8683-3366BDE289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61934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-PHOTO-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630D1E4-CE48-4F21-B821-CEF6990C7C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221224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221224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38183EC-101D-4BA9-B326-D0AA4DB743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3998E14-1058-43E7-8BD9-7C5C07E00B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983E173-BBBE-4869-98CA-E4C4934E9B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8636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-PHOTO-2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F1A323B-6E63-466D-BA12-76A5D27148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221224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221224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13878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B127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6812" y="3810003"/>
            <a:ext cx="5999841" cy="1077658"/>
          </a:xfrm>
        </p:spPr>
        <p:txBody>
          <a:bodyPr anchor="b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AI @Noon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61267" y="5005525"/>
            <a:ext cx="5350933" cy="1200542"/>
          </a:xfrm>
        </p:spPr>
        <p:txBody>
          <a:bodyPr>
            <a:noAutofit/>
          </a:bodyPr>
          <a:lstStyle>
            <a:lvl1pPr marL="0" indent="0" algn="just">
              <a:buNone/>
              <a:defRPr sz="2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Artificial Intelligence (AI) Demystified in the aviation context covering the basics and relevant use cases.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25052" y="4950826"/>
            <a:ext cx="4023360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799417" y="768168"/>
            <a:ext cx="2480991" cy="2932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Image result for iata logo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923" y="6157299"/>
            <a:ext cx="708327" cy="45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86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hoto+BigQuote+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70015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B5CFF4-A7D5-477F-B201-BBCD0B64C3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>
                <a:solidFill>
                  <a:schemeClr val="accent1"/>
                </a:solidFill>
              </a:defRPr>
            </a:lvl6pPr>
            <a:lvl7pPr>
              <a:defRPr sz="2000">
                <a:solidFill>
                  <a:schemeClr val="accent1"/>
                </a:solidFill>
              </a:defRPr>
            </a:lvl7pPr>
            <a:lvl8pPr>
              <a:defRPr sz="2000">
                <a:solidFill>
                  <a:schemeClr val="accent1"/>
                </a:solidFill>
              </a:defRPr>
            </a:lvl8pPr>
            <a:lvl9pPr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4103295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hoto+BigQuote+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F8E3E7-B486-4E16-8D8D-24A8994ECCD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1"/>
                </a:solidFill>
              </a:defRPr>
            </a:lvl5pPr>
            <a:lvl6pPr>
              <a:defRPr sz="2000">
                <a:solidFill>
                  <a:schemeClr val="accent1"/>
                </a:solidFill>
              </a:defRPr>
            </a:lvl6pPr>
            <a:lvl7pPr>
              <a:defRPr sz="2000">
                <a:solidFill>
                  <a:schemeClr val="accent1"/>
                </a:solidFill>
              </a:defRPr>
            </a:lvl7pPr>
            <a:lvl8pPr>
              <a:defRPr sz="2000">
                <a:solidFill>
                  <a:schemeClr val="accent1"/>
                </a:solidFill>
              </a:defRPr>
            </a:lvl8pPr>
            <a:lvl9pPr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6DFE19B-B702-4D5E-BF8B-BCD8FCF4F7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433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_TextSlide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D518933-C06B-479E-8487-1189C2548F6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00470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_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E037E20-29EF-410F-AA70-D50FAE88B30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12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1A86010D-9F01-497B-8478-6CF04E7FA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8FB484-E257-4956-8FB5-C4732E104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AF5AAFD-95B3-4157-BBB5-7CC40DB35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A34BD8F-0033-4927-AA44-05B0484E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4740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7594714-7312-45C6-A549-3DA221DC5A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1448" y="979883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C11AF2-310B-4204-B2B1-110CB3C4D1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80686"/>
            <a:ext cx="2441448" cy="1216152"/>
          </a:xfrm>
          <a:solidFill>
            <a:schemeClr val="accent1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2DFAA84-7D74-4EE4-9969-36EFE36B05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75845"/>
            <a:ext cx="2441448" cy="1245485"/>
          </a:xfrm>
          <a:solidFill>
            <a:schemeClr val="accent1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B03F17E-7AF3-4D23-B27C-C7ECDC0C240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09104" y="979883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AFFF8B4F-3FD7-4B75-8C5E-4217FE099B5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3752" y="980686"/>
            <a:ext cx="2441448" cy="1216152"/>
          </a:xfrm>
          <a:solidFill>
            <a:schemeClr val="bg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E4C3776-3746-4C7E-8CE4-81499EA159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3752" y="2175845"/>
            <a:ext cx="2441448" cy="1245485"/>
          </a:xfrm>
          <a:solidFill>
            <a:schemeClr val="bg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F1A06FF-2DAD-45EE-B79A-D1C90C6304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0552" y="980686"/>
            <a:ext cx="2441448" cy="1216152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DD4ABBA-1287-4173-AFCE-D780F806F2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50552" y="2175845"/>
            <a:ext cx="2441448" cy="1245485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89160501-DF8F-4B68-8C79-9357C943CB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3419856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F926C80-9D0E-41BC-B569-E9864391C4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8591" y="3422135"/>
            <a:ext cx="2441448" cy="1216152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6ADE918-5C3F-4868-93EC-C8EC1B5D18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38591" y="4622052"/>
            <a:ext cx="2441448" cy="1234440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3A0ED033-3CA7-4E89-B087-7D1F9375160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69562" y="3419856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1B3A7DCB-6B48-4D1F-8FFD-9F94245D17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08153" y="3421330"/>
            <a:ext cx="2441448" cy="2441448"/>
          </a:xfrm>
          <a:solidFill>
            <a:schemeClr val="accent3"/>
          </a:solidFill>
        </p:spPr>
        <p:txBody>
          <a:bodyPr lIns="91440" rIns="91440" anchor="ctr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23600A98-D578-41EE-A99C-7BFD3707C1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50552" y="3419856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5E1D2665-DAD1-47EB-A11D-E9D5E114FAF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2230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fographic+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7465508-B728-4E30-BD7A-365E4752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0" y="979364"/>
            <a:ext cx="4061737" cy="609398"/>
          </a:xfrm>
        </p:spPr>
        <p:txBody>
          <a:bodyPr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B0D480A-BB95-4292-9A5D-3AB93D1711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715926" y="2328863"/>
            <a:ext cx="4061737" cy="35386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3230E92-8E74-4F7F-AA07-FB45DDDBF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41448" y="979883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ECEAD2B-425C-44E5-B592-0B09E9F42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80686"/>
            <a:ext cx="2441448" cy="1216152"/>
          </a:xfrm>
          <a:solidFill>
            <a:schemeClr val="accent1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982D24-E43A-465C-A6EC-1B2673B5E9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75845"/>
            <a:ext cx="2441448" cy="1245485"/>
          </a:xfrm>
          <a:solidFill>
            <a:schemeClr val="accent1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87841388-2F1F-4301-9336-EDF501EB36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3752" y="980686"/>
            <a:ext cx="2441448" cy="1216152"/>
          </a:xfrm>
          <a:solidFill>
            <a:schemeClr val="bg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4ACC47D9-56A5-461D-A467-D22DB6798E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3752" y="2175845"/>
            <a:ext cx="2441448" cy="1245485"/>
          </a:xfrm>
          <a:solidFill>
            <a:schemeClr val="bg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940485CD-E642-4C78-BA9D-13410EA4B5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3419856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5F0C27-11A6-4545-9064-7B5FF41BE6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38591" y="3422135"/>
            <a:ext cx="2441448" cy="1216152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E24B1A2-83A6-4358-8CD4-0ADA79FA75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38591" y="4622052"/>
            <a:ext cx="2441448" cy="1234440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EC5BC8C6-D017-4A79-AFC8-620DFE283A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69562" y="3419856"/>
            <a:ext cx="2441448" cy="2441448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E611DF2-34C1-4AB1-91C8-DE82893217E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92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fographic+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B3230E92-8E74-4F7F-AA07-FB45DDDBF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4829" y="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ECEAD2B-425C-44E5-B592-0B09E9F42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8829" y="0"/>
            <a:ext cx="2286000" cy="1143000"/>
          </a:xfrm>
          <a:solidFill>
            <a:schemeClr val="accent1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3E982D24-E43A-465C-A6EC-1B2673B5E9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8829" y="1143000"/>
            <a:ext cx="2286000" cy="1143000"/>
          </a:xfrm>
          <a:solidFill>
            <a:schemeClr val="accent1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62263C34-604E-43AD-A4BA-E124354E1F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8829" y="228600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B4AB61E-8F2A-4C5D-8C50-C2B81CCB3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54829" y="2286000"/>
            <a:ext cx="2286000" cy="1143000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12A70373-ECE2-43DE-B382-33B196617D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4829" y="3429000"/>
            <a:ext cx="2286000" cy="1143000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8C5C012-0818-4E83-8BAF-78A346065AF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254829" y="457200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7A0DF7B6-674F-4387-B3AC-D4BF3B305B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29" y="4572000"/>
            <a:ext cx="2286000" cy="1143000"/>
          </a:xfrm>
          <a:solidFill>
            <a:schemeClr val="accent3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2581D674-05BE-4243-8623-2D9D3A35F4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8829" y="5715000"/>
            <a:ext cx="2286000" cy="1143000"/>
          </a:xfrm>
          <a:solidFill>
            <a:schemeClr val="accent3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CC3D1C5-1295-44F1-A9C4-E84E9570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5245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11C465FF-571A-4758-ADF4-EBF2C1FF47C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00" y="1899696"/>
            <a:ext cx="5524500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6" name="Slide Number Placeholder 4">
            <a:extLst>
              <a:ext uri="{FF2B5EF4-FFF2-40B4-BE49-F238E27FC236}">
                <a16:creationId xmlns:a16="http://schemas.microsoft.com/office/drawing/2014/main" id="{A6ADF8A5-A452-45A5-973C-FDBC9FF0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1000" y="6162324"/>
            <a:ext cx="457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B589E50-3132-407B-A23E-AC6E3F5B7E7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0742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fographic+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6">
            <a:extLst>
              <a:ext uri="{FF2B5EF4-FFF2-40B4-BE49-F238E27FC236}">
                <a16:creationId xmlns:a16="http://schemas.microsoft.com/office/drawing/2014/main" id="{FC49835B-3C76-43BD-90E3-3F65A317F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01612" y="457200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D04E8466-FA17-4595-AE06-97B7AF8CA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1612" y="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7DE5AD0A-2F5C-47F0-A3EE-3AA49475BF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7612" y="0"/>
            <a:ext cx="2286000" cy="1143000"/>
          </a:xfrm>
          <a:solidFill>
            <a:schemeClr val="accent1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821464D5-97B7-4B84-9739-F1E45AF98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87612" y="1143000"/>
            <a:ext cx="2286000" cy="1143000"/>
          </a:xfrm>
          <a:solidFill>
            <a:schemeClr val="accent1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07639D56-A4DF-49B3-A536-984FF11A1A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7612" y="2286000"/>
            <a:ext cx="2286000" cy="2286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E9AF368-5845-4B2E-9CBD-AC2784AF67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1612" y="2286000"/>
            <a:ext cx="2286000" cy="1143000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CE716BB-107B-4C95-B429-8E4663C6EE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1612" y="3429000"/>
            <a:ext cx="2286000" cy="1143000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9DB03C21-F3CF-499C-A601-90260C1F0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7612" y="4572000"/>
            <a:ext cx="2286000" cy="1143000"/>
          </a:xfrm>
          <a:solidFill>
            <a:schemeClr val="accent3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F419B72-217F-4199-9454-A8BEDDC616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7612" y="5715000"/>
            <a:ext cx="2286000" cy="1143000"/>
          </a:xfrm>
          <a:solidFill>
            <a:schemeClr val="accent3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5179FB1-935D-4116-90F9-6DE348B2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22DF753C-DCC4-48B5-BC62-51F01144E1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899696"/>
            <a:ext cx="4736592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D7796D91-7DE0-465A-B7E1-EE422D5F029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2695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Infographic+Tex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D04E8466-FA17-4595-AE06-97B7AF8CA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0" y="0"/>
            <a:ext cx="3618187" cy="6853334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7DE5AD0A-2F5C-47F0-A3EE-3AA49475BF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19500" y="0"/>
            <a:ext cx="2286000" cy="1143000"/>
          </a:xfrm>
          <a:solidFill>
            <a:schemeClr val="accent1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821464D5-97B7-4B84-9739-F1E45AF987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9500" y="1143000"/>
            <a:ext cx="2286000" cy="1143000"/>
          </a:xfrm>
          <a:solidFill>
            <a:schemeClr val="accent1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E9AF368-5845-4B2E-9CBD-AC2784AF67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9502" y="2286000"/>
            <a:ext cx="2286000" cy="1143000"/>
          </a:xfrm>
          <a:solidFill>
            <a:schemeClr val="accent2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CE716BB-107B-4C95-B429-8E4663C6EE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19502" y="3429000"/>
            <a:ext cx="2286000" cy="1143000"/>
          </a:xfrm>
          <a:solidFill>
            <a:schemeClr val="accent2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9DB03C21-F3CF-499C-A601-90260C1F0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19503" y="4572000"/>
            <a:ext cx="2286000" cy="1143000"/>
          </a:xfrm>
          <a:solidFill>
            <a:schemeClr val="accent3"/>
          </a:solidFill>
        </p:spPr>
        <p:txBody>
          <a:bodyPr lIns="91440" rIns="91440" anchor="b" anchorCtr="0"/>
          <a:lstStyle>
            <a:lvl1pPr algn="ctr">
              <a:spcBef>
                <a:spcPts val="0"/>
              </a:spcBef>
              <a:defRPr sz="6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XX #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F419B72-217F-4199-9454-A8BEDDC616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19503" y="5715000"/>
            <a:ext cx="2286000" cy="1143000"/>
          </a:xfrm>
          <a:solidFill>
            <a:schemeClr val="accent3"/>
          </a:solidFill>
        </p:spPr>
        <p:txBody>
          <a:bodyPr lIns="91440" rIns="91440" anchor="t" anchorCtr="0"/>
          <a:lstStyle>
            <a:lvl1pPr algn="ctr"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Description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29D6A1D-EA67-4C28-809B-DCE0A960A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5245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A876BA25-A26F-4213-B8B6-49D14D1B6C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00" y="1899696"/>
            <a:ext cx="5524500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8ED7D80-C5C0-4DA1-9239-A7795FC300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505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Big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1B54392-5290-4FF8-96DF-1F298545288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5043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BigQuote+Tex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F7DBB32-5E98-4234-B4C8-ABF8C73CA5B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8922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F5EA913-91DE-4286-B6E6-13E414E8221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0509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_TextSlide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B7B4106-2F1F-45B9-9A64-FAC3DF7E09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71345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D4A7B18-21C4-40A0-91F0-221DC1CC68B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4031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Yo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73659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12A9C5F-0071-4A15-8142-51137938E39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8106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Yellow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87353D-D205-44F8-92CF-BF4FBF3E287F}"/>
              </a:ext>
            </a:extLst>
          </p:cNvPr>
          <p:cNvSpPr/>
          <p:nvPr userDrawn="1"/>
        </p:nvSpPr>
        <p:spPr>
          <a:xfrm>
            <a:off x="0" y="0"/>
            <a:ext cx="5905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128" y="381000"/>
            <a:ext cx="552187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9128" y="3429000"/>
            <a:ext cx="552187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204851B-9100-476C-822A-F9445947366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43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RED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87353D-D205-44F8-92CF-BF4FBF3E287F}"/>
              </a:ext>
            </a:extLst>
          </p:cNvPr>
          <p:cNvSpPr/>
          <p:nvPr userDrawn="1"/>
        </p:nvSpPr>
        <p:spPr>
          <a:xfrm>
            <a:off x="0" y="0"/>
            <a:ext cx="5905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128" y="381000"/>
            <a:ext cx="552187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9128" y="3429000"/>
            <a:ext cx="552187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B802FAC-3AFD-45B1-8A63-EDEAF25C129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6204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BLUE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87353D-D205-44F8-92CF-BF4FBF3E287F}"/>
              </a:ext>
            </a:extLst>
          </p:cNvPr>
          <p:cNvSpPr/>
          <p:nvPr userDrawn="1"/>
        </p:nvSpPr>
        <p:spPr>
          <a:xfrm>
            <a:off x="0" y="0"/>
            <a:ext cx="5905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128" y="381000"/>
            <a:ext cx="552187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9128" y="3429000"/>
            <a:ext cx="552187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3E832C7-4EF8-4223-9F62-2497A067500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85107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BLACK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87353D-D205-44F8-92CF-BF4FBF3E287F}"/>
              </a:ext>
            </a:extLst>
          </p:cNvPr>
          <p:cNvSpPr/>
          <p:nvPr userDrawn="1"/>
        </p:nvSpPr>
        <p:spPr>
          <a:xfrm>
            <a:off x="0" y="0"/>
            <a:ext cx="5905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9128" y="381000"/>
            <a:ext cx="5521872" cy="3048000"/>
          </a:xfrm>
        </p:spPr>
        <p:txBody>
          <a:bodyPr anchor="t" anchorCtr="0"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9128" y="3429000"/>
            <a:ext cx="5521872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sign off information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07C1F9F7-3F3D-45F9-9EB0-8278F78E2E4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6476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_Title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11BD8-6580-41DD-940E-B1D1B8B2E2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7A30E8-35A3-4CE7-93BA-293D648C86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738BE3-1506-4C98-A8EE-0BB4912D32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6715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ELLOW_TextSlide_1-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53940B4-F347-4C2C-A284-1ECEEA0A376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3859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YELLOW_TextSlide_2-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04619B8-F3DE-415B-A0A6-52EA585242C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838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Slide_HalfBLAC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8282A1E-D038-44B9-8B9F-192B55C3E5B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0" y="-4559"/>
            <a:ext cx="6286499" cy="6862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FBF08F-B0A5-465D-9AC9-CB3554B0ECF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87176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94ACDA6-6D86-43E1-8E8F-E8C0B611D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B1021DB-47E8-4589-AE3A-67B86C26B7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6616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extSlide_Half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D74FC4-6EF4-4B89-840F-93E75041C2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1" y="-4558"/>
            <a:ext cx="6286499" cy="6862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325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0700" cy="38579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E7365A-63AF-47B0-967F-AB95F8EF34E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1CD6511-AE09-4A89-A3A2-408EC0D458F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176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09E20E3-6C3E-4148-8F5D-27D6B62EF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EEDC6-03CB-4142-A87F-671B5026FF3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671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YELLOW_TextSlide_Comparison-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1DCB764-518F-4BCC-AC29-63817E0D075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9707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+Photo-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8B7BACE-70C4-4F80-BCD0-7E136DB191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05000"/>
            <a:ext cx="4736592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89371B1-7205-42A0-A4A4-D8FFE0AF0ED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8369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+Photo-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8B7BACE-70C4-4F80-BCD0-7E136DB191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365125"/>
            <a:ext cx="5524500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500" y="1905000"/>
            <a:ext cx="5524500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9C2CD7C-D157-49CA-9B42-072B41A0E43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6784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YELLOW_TextSlide_3-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3346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044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FB0CA6FB-F4AA-4540-82B0-769F5705AC0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3167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Slide_Photo+1-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36A464A-4F95-4360-AE3A-3F0BBC9F2BD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92721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extSlide_BigNumb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DBB281C-D40B-4B39-8865-D7919E21E9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8952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hoto+BigQuote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7BADDEA-6299-45BD-9DB8-3EEDFE605B5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2261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hoto+BigQuote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9239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hoto+BigQuote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6AB2DE4D-F1FC-4BA9-B358-1D103D0C430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5411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_Photo+BigQuote-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BFDFF1-D561-4CB4-8671-0D7DA52470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E096526-C973-46F6-AB2C-609EB331D51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4723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extSlide_Half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D74FC4-6EF4-4B89-840F-93E75041C2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1" y="-4558"/>
            <a:ext cx="6286499" cy="68625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E7365A-63AF-47B0-967F-AB95F8EF34E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33E534-3A2B-4B24-824B-761F7FBA96B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176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AC4B3F9-EECA-4E97-B03A-4239053CB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C057F-A3CB-4C25-BEB2-A542B3CC50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0478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hoto+BigQuote+Text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76B3E68-DCF7-4DC7-A72A-79FF45E81F4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056870457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Photo+BigQuote+Text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5B245F-C94A-459B-BB3F-BAC29F619DA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3CDB4DA-5C6D-44B7-A767-96FFABB7B1D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61151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ELLOW_Title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8DDC4C2-B309-46F9-93EE-2A439F5A606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4138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YELLOW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6DE-DB4F-403B-BA90-BC5667D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84F6999-4C13-4ECB-A99F-AE6BC02E0F1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49968E4-3883-47E8-9206-D6E79AEE846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9D1A04-0DDE-40AE-8DB1-7A5C21F595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5472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Big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A8E6C6D-A231-47F4-9EA6-AEFE18AE9F7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98325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BigQuote+Text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708C82E-91DF-4741-AFE8-BEDC4B6483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6780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hankYou-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DCFE607-4678-4F67-AD27-2C23A65607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0147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hankYou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E0ED054-1D07-4032-9849-61CD3B34977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0496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_ThankYou-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D1505AC9-B879-4B48-84E9-DBEA5C07F3A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5123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Title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911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extSlide_Half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D74FC4-6EF4-4B89-840F-93E75041C2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1" y="-4558"/>
            <a:ext cx="6286499" cy="68625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7176" y="616232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E7365A-63AF-47B0-967F-AB95F8EF34E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33E534-3A2B-4B24-824B-761F7FBA96B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176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9C51BF0-4C1F-4AE0-B263-09B240998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54A17-701C-4115-967F-BD4BA79A22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4609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_TextSlide_1-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18883B9-150C-4B66-96C0-286BD843A73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25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_TextSlide_2-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D0EE275-68B9-47CA-AA01-B9D78854E58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74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TextSlide_Half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3E5526-44A7-4802-9622-D2E3D788FC3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0" y="-4559"/>
            <a:ext cx="6286499" cy="68625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361C7D-7C39-4CCC-9D8D-DF9D6DCE322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6500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567ACBA-C59B-4266-81F7-DC6E4B287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1611159-BED4-4F11-B305-D8BD68F2E24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18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ACK_TextSlide_Comparison-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7B931C2-3F38-477B-8405-48DB0A96E2D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5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ext+Photo-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BBA4AE0-84B6-41F0-A8CC-D24FC8EA4D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22820"/>
            <a:ext cx="4736592" cy="38302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592BA7B-AADA-4DC9-8B8B-4791FE2A73B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75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ext+Photo-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BBA4AE0-84B6-41F0-A8CC-D24FC8EA4D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9" y="365125"/>
            <a:ext cx="5523825" cy="61264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9" y="1922820"/>
            <a:ext cx="5523825" cy="38302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1C9C208-5B7F-4A23-B7BE-DC7341D9A52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99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_TextSlide_3-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5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4697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720" y="1485900"/>
            <a:ext cx="3383280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EF59CB51-EDCC-4E7E-9A59-440FB21C7FE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1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extSlide_Photo+1-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7ED97A-75C8-4AD5-B878-00E047D6A88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extSlide_Big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ACA4E46-B5DF-4A5D-A98F-F3FF237869D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37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Photo+BigQuote-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D805209-7EA7-4A80-8A7F-D182893B3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9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_TextSlide_Half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D74FC4-6EF4-4B89-840F-93E75041C2D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1" y="-4559"/>
            <a:ext cx="6286499" cy="6862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E7365A-63AF-47B0-967F-AB95F8EF34E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33E534-3A2B-4B24-824B-761F7FBA96B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7176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E160877-7ABB-432A-B45F-C37DD81D7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9F9C2-37F6-4DCD-9EF4-AD4D831484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3751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Photo+BigQuote-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828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Photo+BigQuote-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55D0C4D-AD19-44D2-9D62-610FA618C52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68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_Photo+BigQuote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0F007C-1698-4431-8841-091B8233CE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C9045F0-71F1-4313-AC39-D7B161B9F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8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Photo+BigQuote+Text-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68296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0424CD-5F4D-44CB-BB17-4D8BFAB6CC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 sz="20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72505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Photo+BigQuote+Text-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63D383A-4FBB-4371-AC4C-CB39A283B6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>
                <a:solidFill>
                  <a:schemeClr val="accent2"/>
                </a:solidFill>
              </a:defRPr>
            </a:lvl6pPr>
            <a:lvl7pPr>
              <a:defRPr sz="2000">
                <a:solidFill>
                  <a:schemeClr val="accent2"/>
                </a:solidFill>
              </a:defRPr>
            </a:lvl7pPr>
            <a:lvl8pPr>
              <a:defRPr sz="2000">
                <a:solidFill>
                  <a:schemeClr val="accent2"/>
                </a:solidFill>
              </a:defRPr>
            </a:lvl8pPr>
            <a:lvl9pPr>
              <a:defRPr sz="2000"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1764E60-1637-43D7-88B0-4FDB6157A90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45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CK_Title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CF7F54E-80AB-4063-BB12-AAA200D8EF8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3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6DE-DB4F-403B-BA90-BC5667D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D4A09D9-7CD1-4D99-9E82-D1C893A1111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ED3E2B-0380-41B3-8025-7EC2D101F19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304D98-4A37-473B-8ACA-14E8484099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7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Big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FC9D8BD-692F-48B8-A978-BF020AC9E86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32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BigQuote+Text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767A-0100-4E11-94C6-E29DB60EA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3260" cy="53721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CCB49-02C2-43A0-A23F-412EC6F65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5453" y="381000"/>
            <a:ext cx="5905547" cy="6126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9A295-A729-4A3F-A328-98B789BC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1B8D0-0A04-44D4-83D7-83E48E94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F0A67-BB3A-433B-B6D3-06EE0CD5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D29B1E-4BD2-4E78-91D7-0D0DE0F634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5500" y="1485900"/>
            <a:ext cx="5904824" cy="4267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9040CE5-DACD-46AC-AB0E-2AA24273783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85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hankYou-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B8F16C-570A-470A-AC41-3DFDC1411C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425" y="0"/>
            <a:ext cx="5753100" cy="5753100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5742127 w 5753100"/>
              <a:gd name="connsiteY3" fmla="*/ 5753100 h 5753100"/>
              <a:gd name="connsiteX4" fmla="*/ 4388 w 5753100"/>
              <a:gd name="connsiteY4" fmla="*/ 297076 h 5753100"/>
              <a:gd name="connsiteX5" fmla="*/ 0 w 5753100"/>
              <a:gd name="connsiteY5" fmla="*/ 123264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5742127" y="5753100"/>
                </a:lnTo>
                <a:cubicBezTo>
                  <a:pt x="2667478" y="5753100"/>
                  <a:pt x="158214" y="3337026"/>
                  <a:pt x="4388" y="297076"/>
                </a:cubicBezTo>
                <a:lnTo>
                  <a:pt x="0" y="123264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50EA07F-3431-48E6-A579-4CE383134E4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4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WHITE_TextSlide_Comparison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0E2943B-F3BB-4745-8729-DFACD7E9435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4514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hankYou-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38E8E-19F8-46C4-BBB3-D11FF77116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57623" y="0"/>
            <a:ext cx="5134377" cy="5134377"/>
          </a:xfrm>
          <a:custGeom>
            <a:avLst/>
            <a:gdLst>
              <a:gd name="connsiteX0" fmla="*/ 0 w 5753100"/>
              <a:gd name="connsiteY0" fmla="*/ 0 h 5753100"/>
              <a:gd name="connsiteX1" fmla="*/ 5753100 w 5753100"/>
              <a:gd name="connsiteY1" fmla="*/ 0 h 5753100"/>
              <a:gd name="connsiteX2" fmla="*/ 5753100 w 5753100"/>
              <a:gd name="connsiteY2" fmla="*/ 5753100 h 5753100"/>
              <a:gd name="connsiteX3" fmla="*/ 0 w 5753100"/>
              <a:gd name="connsiteY3" fmla="*/ 5753100 h 5753100"/>
              <a:gd name="connsiteX4" fmla="*/ 0 w 5753100"/>
              <a:gd name="connsiteY4" fmla="*/ 3836825 h 5753100"/>
              <a:gd name="connsiteX5" fmla="*/ 1915378 w 5753100"/>
              <a:gd name="connsiteY5" fmla="*/ 3836825 h 5753100"/>
              <a:gd name="connsiteX6" fmla="*/ 1915378 w 5753100"/>
              <a:gd name="connsiteY6" fmla="*/ 1919151 h 5753100"/>
              <a:gd name="connsiteX7" fmla="*/ 0 w 5753100"/>
              <a:gd name="connsiteY7" fmla="*/ 1919151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3100" h="5753100">
                <a:moveTo>
                  <a:pt x="0" y="0"/>
                </a:moveTo>
                <a:lnTo>
                  <a:pt x="5753100" y="0"/>
                </a:lnTo>
                <a:lnTo>
                  <a:pt x="5753100" y="5753100"/>
                </a:lnTo>
                <a:lnTo>
                  <a:pt x="0" y="5753100"/>
                </a:lnTo>
                <a:lnTo>
                  <a:pt x="0" y="3836825"/>
                </a:lnTo>
                <a:lnTo>
                  <a:pt x="1915378" y="3836825"/>
                </a:lnTo>
                <a:lnTo>
                  <a:pt x="1915378" y="1919151"/>
                </a:lnTo>
                <a:lnTo>
                  <a:pt x="0" y="1919151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C3FC96-0CE9-4854-A14B-04D01A927A4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5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_ThankYou-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3048000"/>
          </a:xfrm>
        </p:spPr>
        <p:txBody>
          <a:bodyPr anchor="t" anchorCtr="0"/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thank you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55B940-1A19-45DC-8F22-530EFA8E4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3429000"/>
            <a:ext cx="4061737" cy="24385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contact or  sign off information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4E817B0-45E4-4CEA-8DFB-DBD5D757A2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9EBAA26-D6F4-46C6-983A-B6DE51FD742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078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_Title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485900"/>
            <a:ext cx="5904000" cy="23876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965575"/>
            <a:ext cx="5904000" cy="1655762"/>
          </a:xfrm>
        </p:spPr>
        <p:txBody>
          <a:bodyPr anchor="t" anchorCtr="0"/>
          <a:lstStyle>
            <a:lvl1pPr marL="0" indent="0" algn="l">
              <a:lnSpc>
                <a:spcPts val="3400"/>
              </a:lnSpc>
              <a:spcBef>
                <a:spcPts val="0"/>
              </a:spcBef>
              <a:spcAft>
                <a:spcPts val="14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013E3A3-37C5-400E-905D-C7BC5CA55E5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8877799-5BE2-4BEB-8D62-4346F45484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EFA57A-9CCD-40CD-B5B2-8CEC13FFBF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A8C5AF-CF06-4298-8D3D-4664B9CBEB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5874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_TextSlide_1-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21CC-265E-473E-BD96-BC93B6A4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EE-B9EC-4B8B-B697-CD3B955461A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6DFB178-B048-451E-923D-BB189109F3E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927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D_TextSlide_2-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7176" y="1485900"/>
            <a:ext cx="5523824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A4179290-03CD-4E5D-94FB-C699D16A81B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66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_TextSlide_HalfWHI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3E5526-44A7-4802-9622-D2E3D788FC3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05500" y="-4558"/>
            <a:ext cx="6286499" cy="68625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111496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5124"/>
            <a:ext cx="5111496" cy="38579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361C7D-7C39-4CCC-9D8D-DF9D6DCE322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6500" y="1895124"/>
            <a:ext cx="5523824" cy="38579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567ACBA-C59B-4266-81F7-DC6E4B287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365760"/>
            <a:ext cx="5524500" cy="6126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4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1611159-BED4-4F11-B305-D8BD68F2E24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5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ED_TextSlide_Comparison-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14A8-797C-4060-87C6-8AD2576B2F8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>
                <a:solidFill>
                  <a:schemeClr val="tx1"/>
                </a:solidFill>
              </a:defRPr>
            </a:lvl2pPr>
            <a:lvl3pPr marL="914400" indent="0">
              <a:buNone/>
              <a:defRPr sz="1800" b="1">
                <a:solidFill>
                  <a:schemeClr val="tx1"/>
                </a:solidFill>
              </a:defRPr>
            </a:lvl3pPr>
            <a:lvl4pPr marL="1371600" indent="0">
              <a:buNone/>
              <a:defRPr sz="1600" b="1">
                <a:solidFill>
                  <a:schemeClr val="tx1"/>
                </a:solidFill>
              </a:defRPr>
            </a:lvl4pPr>
            <a:lvl5pPr marL="1828800" indent="0">
              <a:buNone/>
              <a:defRPr sz="1600" b="1">
                <a:solidFill>
                  <a:schemeClr val="tx1"/>
                </a:solidFill>
              </a:defRPr>
            </a:lvl5pPr>
            <a:lvl6pPr marL="2286000" indent="0">
              <a:buNone/>
              <a:defRPr sz="1600" b="1">
                <a:solidFill>
                  <a:schemeClr val="tx1"/>
                </a:solidFill>
              </a:defRPr>
            </a:lvl6pPr>
            <a:lvl7pPr marL="2743200" indent="0">
              <a:buNone/>
              <a:defRPr sz="1600" b="1">
                <a:solidFill>
                  <a:schemeClr val="tx1"/>
                </a:solidFill>
              </a:defRPr>
            </a:lvl7pPr>
            <a:lvl8pPr marL="3200400" indent="0">
              <a:buNone/>
              <a:defRPr sz="1600" b="1">
                <a:solidFill>
                  <a:schemeClr val="tx1"/>
                </a:solidFill>
              </a:defRPr>
            </a:lvl8pPr>
            <a:lvl9pPr marL="3657600" indent="0"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E02DB-026F-4957-99F9-809354C0EE4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6500" y="1485900"/>
            <a:ext cx="5524500" cy="612648"/>
          </a:xfrm>
        </p:spPr>
        <p:txBody>
          <a:bodyPr anchor="t" anchorCtr="0"/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>
                <a:solidFill>
                  <a:schemeClr val="tx1"/>
                </a:solidFill>
              </a:defRPr>
            </a:lvl2pPr>
            <a:lvl3pPr marL="914400" indent="0">
              <a:buNone/>
              <a:defRPr sz="1800" b="1">
                <a:solidFill>
                  <a:schemeClr val="tx1"/>
                </a:solidFill>
              </a:defRPr>
            </a:lvl3pPr>
            <a:lvl4pPr marL="1371600" indent="0">
              <a:buNone/>
              <a:defRPr sz="1600" b="1">
                <a:solidFill>
                  <a:schemeClr val="tx1"/>
                </a:solidFill>
              </a:defRPr>
            </a:lvl4pPr>
            <a:lvl5pPr marL="1828800" indent="0">
              <a:buNone/>
              <a:defRPr sz="1600" b="1">
                <a:solidFill>
                  <a:schemeClr val="tx1"/>
                </a:solidFill>
              </a:defRPr>
            </a:lvl5pPr>
            <a:lvl6pPr marL="2286000" indent="0">
              <a:buNone/>
              <a:defRPr sz="1600" b="1">
                <a:solidFill>
                  <a:schemeClr val="tx1"/>
                </a:solidFill>
              </a:defRPr>
            </a:lvl6pPr>
            <a:lvl7pPr marL="2743200" indent="0">
              <a:buNone/>
              <a:defRPr sz="1600" b="1">
                <a:solidFill>
                  <a:schemeClr val="tx1"/>
                </a:solidFill>
              </a:defRPr>
            </a:lvl7pPr>
            <a:lvl8pPr marL="3200400" indent="0">
              <a:buNone/>
              <a:defRPr sz="1600" b="1">
                <a:solidFill>
                  <a:schemeClr val="tx1"/>
                </a:solidFill>
              </a:defRPr>
            </a:lvl8pPr>
            <a:lvl9pPr marL="3657600" indent="0"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6944C-3AA2-4F0B-A504-74A0CCAAEF6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6500" y="2098548"/>
            <a:ext cx="5524500" cy="365455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E2FC51CF-76BF-40BB-916E-1E40A475A13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0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+Photo-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9A3C25-B848-47B2-8158-65939204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05000"/>
            <a:ext cx="4736592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C9D61FD-9901-4C03-B149-4AEABFC8291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0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+Photo-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9A3C25-B848-47B2-8158-65939204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9" y="365125"/>
            <a:ext cx="5523825" cy="612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9" y="1905000"/>
            <a:ext cx="5523825" cy="3848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DDB539-55B0-4F25-BA28-339645F57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4A53432B-F6ED-496C-94D2-FF43B4DEB14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65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D_TextSlide_3-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5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E12FA-2958-4BD2-846B-0E828DE720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04697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C9A967D-8A0B-4436-A012-333049F84F2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27720" y="1485900"/>
            <a:ext cx="3383280" cy="426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68CE1D3-325F-4639-85FA-6AE9779DE19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63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ext+Photo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63EF67-71D6-425F-9F93-AD2BCA30BD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bg2">
              <a:lumMod val="90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BDDEA-E526-4855-9C7F-14521DF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4736592" cy="61264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1BC1E-80A3-473E-AD5D-46B0D9328E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1901952"/>
            <a:ext cx="4736592" cy="38534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57BB3-C55D-4F69-B727-7B5B633E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B7E29-6758-4FB6-9E0A-4D8EA016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247D218-D62C-4742-ACE7-429AA3B6153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9C1ED-C0A8-4B58-BF6C-89AA3F9BA0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91803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Slide_Photo+1-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5524500" cy="6093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1897026"/>
            <a:ext cx="5523824" cy="38560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2EF1E90-E1E3-4FD5-8177-A93F8249DC5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0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TextSlide_BigNumb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37838-0F4C-4B60-9EA9-A72EA5539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485900"/>
            <a:ext cx="5524500" cy="1943100"/>
          </a:xfrm>
        </p:spPr>
        <p:txBody>
          <a:bodyPr/>
          <a:lstStyle>
            <a:lvl1pPr>
              <a:defRPr sz="1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B9B81-F331-4A9C-BE92-11CAB2A6B4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568439"/>
            <a:ext cx="5523824" cy="218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defRPr sz="300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227B3-9D23-4B0B-B20D-E90AB0E0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83FD3-9274-482A-8C94-F5BC0226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19CC5-1292-4F3E-AC14-45654E86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2BD715A7-CDAB-4300-87D7-26DDB8999B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-1"/>
            <a:ext cx="6096001" cy="6111545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27CDFAA2-59B0-4CC9-ACC4-9C53BBBAD7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05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hoto+BigQuote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69E21B-A703-4EDF-B4FA-B5E512E46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9B35DB1-D7AC-4FA8-B932-26B3A103D00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3799539"/>
            <a:ext cx="11430000" cy="1768289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big quote style</a:t>
            </a:r>
          </a:p>
          <a:p>
            <a:pPr lvl="0"/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E3DBF2-CBD2-4D3B-8E24-DDA69BA745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5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hoto+BigQuote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82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hoto+BigQuote-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5372100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DF890AD-C43C-41FA-8362-17EB76F398A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41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_Photo+BigQuote-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0F007C-1698-4431-8841-091B8233CE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C9045F0-71F1-4313-AC39-D7B161B9F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18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hoto+BigQuote+Text-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0" y="0"/>
            <a:ext cx="6286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4736592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6375DDD-61B4-4459-A66A-CEC3372C4CF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2B8829-4A64-4533-8959-182AFDAE8E3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676" y="3149600"/>
            <a:ext cx="4735916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18779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_Photo+BigQuote+Text-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1ED2F-ACED-4772-881E-91B4CA40A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05500" cy="6858000"/>
          </a:xfrm>
          <a:solidFill>
            <a:schemeClr val="tx2">
              <a:lumMod val="90000"/>
            </a:schemeClr>
          </a:solidFill>
        </p:spPr>
        <p:txBody>
          <a:bodyPr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AC0F2-E162-4565-9679-1193BED9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2AD9-AF82-4B19-803C-572B4536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A021-2616-4326-A4F5-4398F8F6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FC103-9DE1-4F89-B054-F6510798A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0" y="381000"/>
            <a:ext cx="5524500" cy="2368296"/>
          </a:xfrm>
        </p:spPr>
        <p:txBody>
          <a:bodyPr anchor="t" anchorCtr="0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big quote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4F7380-7674-46B1-9978-0792ABE2DDD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0" y="3149600"/>
            <a:ext cx="5524500" cy="2603499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>
                <a:solidFill>
                  <a:schemeClr val="tx1"/>
                </a:solidFill>
              </a:defRPr>
            </a:lvl6pPr>
            <a:lvl7pPr>
              <a:defRPr sz="2000">
                <a:solidFill>
                  <a:schemeClr val="tx1"/>
                </a:solidFill>
              </a:defRPr>
            </a:lvl7pPr>
            <a:lvl8pPr>
              <a:defRPr sz="2000">
                <a:solidFill>
                  <a:schemeClr val="tx1"/>
                </a:solidFill>
              </a:defRPr>
            </a:lvl8pPr>
            <a:lvl9pPr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93C80BE2-2CE6-48E9-8C51-C4403E18468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86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ED_Title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976F-6FAA-4B37-814C-E2540D41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BFC25-F2D8-40D7-96BA-C0F78F6A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EA34B-ADB0-4A9B-A944-DB4F9AB7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EE72B-8C4F-4C4B-8E3A-D7A4D706E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AF4C7C9-A088-43D4-BEC9-FA86E2A1104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43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E6DE-DB4F-403B-BA90-BC5667D0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072B6A1-5AA5-42B3-949E-A76672C6990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38E630-ACE9-4AF3-B7AB-518CFE979E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F0C5823-AEDB-4F61-A643-DEDC8C481C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88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54" Type="http://schemas.openxmlformats.org/officeDocument/2006/relationships/slideLayout" Target="../slideLayouts/slideLayout154.xml"/><Relationship Id="rId159" Type="http://schemas.openxmlformats.org/officeDocument/2006/relationships/slideLayout" Target="../slideLayouts/slideLayout159.xml"/><Relationship Id="rId175" Type="http://schemas.openxmlformats.org/officeDocument/2006/relationships/slideLayout" Target="../slideLayouts/slideLayout175.xml"/><Relationship Id="rId170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DE7C4-EADF-49A5-94C9-295DA710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5A1F1-8128-4C7E-90C2-0A9DA95A3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485900"/>
            <a:ext cx="11429325" cy="42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38B6-3878-4DD8-B8F9-92C491ABF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0" y="6162324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54503-8F56-486A-BEEB-415EA4A64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5370" y="6162324"/>
            <a:ext cx="495013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9C21-CE9A-4D3A-AB80-ABF8F4D8A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" y="6162324"/>
            <a:ext cx="457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fld id="{1A9E565A-6679-4A67-8FB7-14EA342FD6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0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650" r:id="rId2"/>
    <p:sldLayoutId id="2147483652" r:id="rId3"/>
    <p:sldLayoutId id="2147483744" r:id="rId4"/>
    <p:sldLayoutId id="2147483747" r:id="rId5"/>
    <p:sldLayoutId id="2147483748" r:id="rId6"/>
    <p:sldLayoutId id="2147483749" r:id="rId7"/>
    <p:sldLayoutId id="2147483653" r:id="rId8"/>
    <p:sldLayoutId id="2147483821" r:id="rId9"/>
    <p:sldLayoutId id="2147483822" r:id="rId10"/>
    <p:sldLayoutId id="2147483691" r:id="rId11"/>
    <p:sldLayoutId id="2147483687" r:id="rId12"/>
    <p:sldLayoutId id="2147483688" r:id="rId13"/>
    <p:sldLayoutId id="2147483692" r:id="rId14"/>
    <p:sldLayoutId id="2147483693" r:id="rId15"/>
    <p:sldLayoutId id="2147483694" r:id="rId16"/>
    <p:sldLayoutId id="2147483753" r:id="rId17"/>
    <p:sldLayoutId id="2147483809" r:id="rId18"/>
    <p:sldLayoutId id="2147483810" r:id="rId19"/>
    <p:sldLayoutId id="2147483654" r:id="rId20"/>
    <p:sldLayoutId id="2147483655" r:id="rId21"/>
    <p:sldLayoutId id="2147483751" r:id="rId22"/>
    <p:sldLayoutId id="2147483752" r:id="rId23"/>
    <p:sldLayoutId id="2147483842" r:id="rId24"/>
    <p:sldLayoutId id="2147483843" r:id="rId25"/>
    <p:sldLayoutId id="2147483844" r:id="rId26"/>
    <p:sldLayoutId id="2147483690" r:id="rId27"/>
    <p:sldLayoutId id="2147483656" r:id="rId28"/>
    <p:sldLayoutId id="2147483791" r:id="rId29"/>
    <p:sldLayoutId id="2147483792" r:id="rId30"/>
    <p:sldLayoutId id="2147483793" r:id="rId31"/>
    <p:sldLayoutId id="2147483838" r:id="rId32"/>
    <p:sldLayoutId id="2147483839" r:id="rId33"/>
    <p:sldLayoutId id="2147483840" r:id="rId34"/>
    <p:sldLayoutId id="2147483841" r:id="rId35"/>
    <p:sldLayoutId id="2147483900" r:id="rId36"/>
    <p:sldLayoutId id="2147483697" r:id="rId37"/>
    <p:sldLayoutId id="2147483698" r:id="rId38"/>
    <p:sldLayoutId id="2147483745" r:id="rId39"/>
    <p:sldLayoutId id="2147483699" r:id="rId40"/>
    <p:sldLayoutId id="2147483823" r:id="rId41"/>
    <p:sldLayoutId id="2147483824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811" r:id="rId50"/>
    <p:sldLayoutId id="2147483812" r:id="rId51"/>
    <p:sldLayoutId id="2147483754" r:id="rId52"/>
    <p:sldLayoutId id="2147483707" r:id="rId53"/>
    <p:sldLayoutId id="2147483709" r:id="rId54"/>
    <p:sldLayoutId id="2147483710" r:id="rId55"/>
    <p:sldLayoutId id="2147483794" r:id="rId56"/>
    <p:sldLayoutId id="2147483795" r:id="rId57"/>
    <p:sldLayoutId id="2147483796" r:id="rId58"/>
    <p:sldLayoutId id="2147483901" r:id="rId59"/>
    <p:sldLayoutId id="2147483713" r:id="rId60"/>
    <p:sldLayoutId id="2147483714" r:id="rId61"/>
    <p:sldLayoutId id="2147483746" r:id="rId62"/>
    <p:sldLayoutId id="2147483715" r:id="rId63"/>
    <p:sldLayoutId id="2147483825" r:id="rId64"/>
    <p:sldLayoutId id="2147483826" r:id="rId65"/>
    <p:sldLayoutId id="2147483716" r:id="rId66"/>
    <p:sldLayoutId id="2147483717" r:id="rId67"/>
    <p:sldLayoutId id="2147483718" r:id="rId68"/>
    <p:sldLayoutId id="2147483719" r:id="rId69"/>
    <p:sldLayoutId id="2147483720" r:id="rId70"/>
    <p:sldLayoutId id="2147483721" r:id="rId71"/>
    <p:sldLayoutId id="2147483722" r:id="rId72"/>
    <p:sldLayoutId id="2147483813" r:id="rId73"/>
    <p:sldLayoutId id="2147483814" r:id="rId74"/>
    <p:sldLayoutId id="2147483755" r:id="rId75"/>
    <p:sldLayoutId id="2147483723" r:id="rId76"/>
    <p:sldLayoutId id="2147483725" r:id="rId77"/>
    <p:sldLayoutId id="2147483726" r:id="rId78"/>
    <p:sldLayoutId id="2147483797" r:id="rId79"/>
    <p:sldLayoutId id="2147483798" r:id="rId80"/>
    <p:sldLayoutId id="2147483799" r:id="rId81"/>
    <p:sldLayoutId id="2147483902" r:id="rId82"/>
    <p:sldLayoutId id="2147483759" r:id="rId83"/>
    <p:sldLayoutId id="2147483760" r:id="rId84"/>
    <p:sldLayoutId id="2147483761" r:id="rId85"/>
    <p:sldLayoutId id="2147483762" r:id="rId86"/>
    <p:sldLayoutId id="2147483827" r:id="rId87"/>
    <p:sldLayoutId id="2147483828" r:id="rId88"/>
    <p:sldLayoutId id="2147483763" r:id="rId89"/>
    <p:sldLayoutId id="2147483764" r:id="rId90"/>
    <p:sldLayoutId id="2147483765" r:id="rId91"/>
    <p:sldLayoutId id="2147483766" r:id="rId92"/>
    <p:sldLayoutId id="2147483767" r:id="rId93"/>
    <p:sldLayoutId id="2147483768" r:id="rId94"/>
    <p:sldLayoutId id="2147483769" r:id="rId95"/>
    <p:sldLayoutId id="2147483815" r:id="rId96"/>
    <p:sldLayoutId id="2147483816" r:id="rId97"/>
    <p:sldLayoutId id="2147483770" r:id="rId98"/>
    <p:sldLayoutId id="2147483771" r:id="rId99"/>
    <p:sldLayoutId id="2147483772" r:id="rId100"/>
    <p:sldLayoutId id="2147483773" r:id="rId101"/>
    <p:sldLayoutId id="2147483800" r:id="rId102"/>
    <p:sldLayoutId id="2147483801" r:id="rId103"/>
    <p:sldLayoutId id="2147483802" r:id="rId104"/>
    <p:sldLayoutId id="2147483903" r:id="rId105"/>
    <p:sldLayoutId id="2147483846" r:id="rId106"/>
    <p:sldLayoutId id="2147483847" r:id="rId107"/>
    <p:sldLayoutId id="2147483848" r:id="rId108"/>
    <p:sldLayoutId id="2147483849" r:id="rId109"/>
    <p:sldLayoutId id="2147483850" r:id="rId110"/>
    <p:sldLayoutId id="2147483851" r:id="rId111"/>
    <p:sldLayoutId id="2147483852" r:id="rId112"/>
    <p:sldLayoutId id="2147483853" r:id="rId113"/>
    <p:sldLayoutId id="2147483854" r:id="rId114"/>
    <p:sldLayoutId id="2147483855" r:id="rId115"/>
    <p:sldLayoutId id="2147483856" r:id="rId116"/>
    <p:sldLayoutId id="2147483857" r:id="rId117"/>
    <p:sldLayoutId id="2147483858" r:id="rId118"/>
    <p:sldLayoutId id="2147483859" r:id="rId119"/>
    <p:sldLayoutId id="2147483860" r:id="rId120"/>
    <p:sldLayoutId id="2147483861" r:id="rId121"/>
    <p:sldLayoutId id="2147483862" r:id="rId122"/>
    <p:sldLayoutId id="2147483863" r:id="rId123"/>
    <p:sldLayoutId id="2147483864" r:id="rId124"/>
    <p:sldLayoutId id="2147483865" r:id="rId125"/>
    <p:sldLayoutId id="2147483866" r:id="rId126"/>
    <p:sldLayoutId id="2147483867" r:id="rId127"/>
    <p:sldLayoutId id="2147483904" r:id="rId128"/>
    <p:sldLayoutId id="2147483869" r:id="rId129"/>
    <p:sldLayoutId id="2147483870" r:id="rId130"/>
    <p:sldLayoutId id="2147483875" r:id="rId131"/>
    <p:sldLayoutId id="2147483876" r:id="rId132"/>
    <p:sldLayoutId id="2147483877" r:id="rId133"/>
    <p:sldLayoutId id="2147483878" r:id="rId134"/>
    <p:sldLayoutId id="2147483879" r:id="rId135"/>
    <p:sldLayoutId id="2147483880" r:id="rId136"/>
    <p:sldLayoutId id="2147483881" r:id="rId137"/>
    <p:sldLayoutId id="2147483882" r:id="rId138"/>
    <p:sldLayoutId id="2147483883" r:id="rId139"/>
    <p:sldLayoutId id="2147483884" r:id="rId140"/>
    <p:sldLayoutId id="2147483887" r:id="rId141"/>
    <p:sldLayoutId id="2147483885" r:id="rId142"/>
    <p:sldLayoutId id="2147483886" r:id="rId143"/>
    <p:sldLayoutId id="2147483888" r:id="rId144"/>
    <p:sldLayoutId id="2147483894" r:id="rId145"/>
    <p:sldLayoutId id="2147483895" r:id="rId146"/>
    <p:sldLayoutId id="2147483896" r:id="rId147"/>
    <p:sldLayoutId id="2147483897" r:id="rId148"/>
    <p:sldLayoutId id="2147483898" r:id="rId149"/>
    <p:sldLayoutId id="2147483905" r:id="rId150"/>
    <p:sldLayoutId id="2147483906" r:id="rId151"/>
    <p:sldLayoutId id="2147483907" r:id="rId152"/>
    <p:sldLayoutId id="2147483908" r:id="rId153"/>
    <p:sldLayoutId id="2147483909" r:id="rId154"/>
    <p:sldLayoutId id="2147483671" r:id="rId155"/>
    <p:sldLayoutId id="2147483672" r:id="rId156"/>
    <p:sldLayoutId id="2147483676" r:id="rId157"/>
    <p:sldLayoutId id="2147483677" r:id="rId158"/>
    <p:sldLayoutId id="2147483673" r:id="rId159"/>
    <p:sldLayoutId id="2147483678" r:id="rId160"/>
    <p:sldLayoutId id="2147483679" r:id="rId161"/>
    <p:sldLayoutId id="2147483680" r:id="rId162"/>
    <p:sldLayoutId id="2147483674" r:id="rId163"/>
    <p:sldLayoutId id="2147483681" r:id="rId164"/>
    <p:sldLayoutId id="2147483682" r:id="rId165"/>
    <p:sldLayoutId id="2147483683" r:id="rId166"/>
    <p:sldLayoutId id="2147483675" r:id="rId167"/>
    <p:sldLayoutId id="2147483684" r:id="rId168"/>
    <p:sldLayoutId id="2147483685" r:id="rId169"/>
    <p:sldLayoutId id="2147483686" r:id="rId170"/>
    <p:sldLayoutId id="2147483665" r:id="rId171"/>
    <p:sldLayoutId id="2147483667" r:id="rId172"/>
    <p:sldLayoutId id="2147483668" r:id="rId173"/>
    <p:sldLayoutId id="2147483669" r:id="rId174"/>
    <p:sldLayoutId id="2147483910" r:id="rId17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98513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28600" algn="l" defTabSz="914400" rtl="0" eaLnBrk="1" latinLnBrk="0" hangingPunct="1">
        <a:lnSpc>
          <a:spcPct val="90000"/>
        </a:lnSpc>
        <a:spcBef>
          <a:spcPts val="500"/>
        </a:spcBef>
        <a:buFont typeface="Aktiv Grotesk Medium" panose="020B05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40" userDrawn="1">
          <p15:clr>
            <a:srgbClr val="5ACBF0"/>
          </p15:clr>
        </p15:guide>
        <p15:guide id="4" pos="240" userDrawn="1">
          <p15:clr>
            <a:srgbClr val="5ACBF0"/>
          </p15:clr>
        </p15:guide>
        <p15:guide id="5" pos="7440" userDrawn="1">
          <p15:clr>
            <a:srgbClr val="5ACBF0"/>
          </p15:clr>
        </p15:guide>
        <p15:guide id="6" pos="3720" userDrawn="1">
          <p15:clr>
            <a:srgbClr val="5ACBF0"/>
          </p15:clr>
        </p15:guide>
        <p15:guide id="7" pos="3960" userDrawn="1">
          <p15:clr>
            <a:srgbClr val="5ACBF0"/>
          </p15:clr>
        </p15:guide>
        <p15:guide id="8" orient="horz" pos="528" userDrawn="1">
          <p15:clr>
            <a:srgbClr val="5ACBF0"/>
          </p15:clr>
        </p15:guide>
        <p15:guide id="9" orient="horz" pos="936" userDrawn="1">
          <p15:clr>
            <a:srgbClr val="5ACBF0"/>
          </p15:clr>
        </p15:guide>
        <p15:guide id="10" orient="horz" pos="3624" userDrawn="1">
          <p15:clr>
            <a:srgbClr val="5ACBF0"/>
          </p15:clr>
        </p15:guide>
        <p15:guide id="11" orient="horz" pos="4080" userDrawn="1">
          <p15:clr>
            <a:srgbClr val="5ACBF0"/>
          </p15:clr>
        </p15:guide>
        <p15:guide id="12" orient="horz" pos="1200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jpe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4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346" y="1034719"/>
            <a:ext cx="4265067" cy="2394282"/>
          </a:xfrm>
        </p:spPr>
        <p:txBody>
          <a:bodyPr/>
          <a:lstStyle/>
          <a:p>
            <a:r>
              <a:rPr lang="en-US" sz="4800" dirty="0"/>
              <a:t>AI &amp; Cybersecurity</a:t>
            </a:r>
            <a:endParaRPr lang="en-US" sz="6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66280" y="5023710"/>
            <a:ext cx="6459440" cy="1599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dirty="0"/>
              <a:t>Giancarlo Buono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Regional Director Safety &amp; Flight Operations, Europe </a:t>
            </a:r>
          </a:p>
        </p:txBody>
      </p:sp>
    </p:spTree>
    <p:extLst>
      <p:ext uri="{BB962C8B-B14F-4D97-AF65-F5344CB8AC3E}">
        <p14:creationId xmlns:p14="http://schemas.microsoft.com/office/powerpoint/2010/main" val="70797096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84AB-90D0-33B7-1351-541C9B07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/>
          <a:p>
            <a:r>
              <a:rPr lang="en-US" dirty="0"/>
              <a:t>Workforce training/coaching-challenges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7245-2C5B-7050-6EA0-745E15836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0" y="1273395"/>
            <a:ext cx="11237151" cy="3853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protection - clarity on what happens with data and who has access to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Quality, need for constant human assessment and validation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Corporate responsibility and governance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Nurturing training - empathy, human touch, changes in the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Devalued training perception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Ensuring that the AI data is updated, and that all data is captured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Learning experience, physical to virtual – change in training methodology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Fixed and initial costs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CB36A-866A-10DB-FB5F-D5C47FD2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9628B-ED9C-0B78-B4FD-E43AD72D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874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EBCD8-CA41-8164-D92F-22534695A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6A67C-25F6-95C4-16B4-EF9903E9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200FB-6832-8765-BDF5-C5FCAACB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Cybersecurity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D139A726-61B9-2AD8-51E8-9168D38614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1994911"/>
              </p:ext>
            </p:extLst>
          </p:nvPr>
        </p:nvGraphicFramePr>
        <p:xfrm>
          <a:off x="380324" y="2751015"/>
          <a:ext cx="5258476" cy="2836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39E97518-70A9-DB39-B544-A9899ABD2D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2800" y="5966568"/>
            <a:ext cx="896190" cy="560881"/>
          </a:xfrm>
          <a:prstGeom prst="rect">
            <a:avLst/>
          </a:prstGeom>
        </p:spPr>
      </p:pic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178468F2-4AF6-4F13-19FF-22A09BFC4354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r="19444"/>
          <a:stretch/>
        </p:blipFill>
        <p:spPr>
          <a:xfrm>
            <a:off x="5905500" y="0"/>
            <a:ext cx="6286500" cy="6858000"/>
          </a:xfrm>
        </p:spPr>
      </p:pic>
    </p:spTree>
    <p:extLst>
      <p:ext uri="{BB962C8B-B14F-4D97-AF65-F5344CB8AC3E}">
        <p14:creationId xmlns:p14="http://schemas.microsoft.com/office/powerpoint/2010/main" val="25222466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6745F-5078-807A-2988-BDC4D44B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0B5F48-3034-EA8F-B9DF-5FB31D6A6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9749" y="2209800"/>
            <a:ext cx="5905547" cy="612648"/>
          </a:xfrm>
        </p:spPr>
        <p:txBody>
          <a:bodyPr/>
          <a:lstStyle/>
          <a:p>
            <a:r>
              <a:rPr lang="en-US" sz="5400" dirty="0"/>
              <a:t>Thank you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8D802-A255-7F30-4913-988B416E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4A43E-EB33-10AF-0EED-8EA884BA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1AD6B-09B1-E9CC-CC85-DDB0FE482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53" y="1895124"/>
            <a:ext cx="5904824" cy="4267200"/>
          </a:xfrm>
        </p:spPr>
        <p:txBody>
          <a:bodyPr/>
          <a:lstStyle/>
          <a:p>
            <a:pPr algn="ctr"/>
            <a:r>
              <a:rPr lang="en-US" sz="4000" dirty="0"/>
              <a:t>.</a:t>
            </a:r>
          </a:p>
        </p:txBody>
      </p:sp>
      <p:pic>
        <p:nvPicPr>
          <p:cNvPr id="9" name="Picture 8" descr="3D code background">
            <a:extLst>
              <a:ext uri="{FF2B5EF4-FFF2-40B4-BE49-F238E27FC236}">
                <a16:creationId xmlns:a16="http://schemas.microsoft.com/office/drawing/2014/main" id="{1F38EF5E-C799-C5C3-09CE-136D9458A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653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9160140-FB19-DC80-C800-3374877AE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950DD-FBA9-936A-FC71-06E9B1D60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FAE7C-DD7B-C54A-B549-B028F858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8FAA0F-C4D9-485D-69F8-97DB2E7454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9772" y="381351"/>
            <a:ext cx="5521325" cy="30480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7717A-43E5-32DC-95BF-73A33BFFDFD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1044" y="5125686"/>
            <a:ext cx="5521325" cy="2438400"/>
          </a:xfrm>
        </p:spPr>
        <p:txBody>
          <a:bodyPr/>
          <a:lstStyle/>
          <a:p>
            <a:r>
              <a:rPr lang="en-US" dirty="0"/>
              <a:t>prolas@iata.org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4317E89-4852-5AD7-2F5D-0FDDBD53306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9075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FE64E-2EF0-62F1-25B0-4A9B83E9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and Cybersecurity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255D0-79A8-BBB2-BACE-970AFB52A5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AI and cybersecurity closely related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Challenges/opportunities for cybersecurity from AI: defense and offense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Leverage AI benefits - mitigating cyber threat risks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992F7-BEDA-2B0D-A2D5-3769F1FF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644F5-FD0F-CD73-6D5C-339854F6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Picture Placeholder 12" descr="Person typing on laptop">
            <a:extLst>
              <a:ext uri="{FF2B5EF4-FFF2-40B4-BE49-F238E27FC236}">
                <a16:creationId xmlns:a16="http://schemas.microsoft.com/office/drawing/2014/main" id="{1E7FBF10-D489-DA8C-0A27-17285AA53F7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r="167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10232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00B7-4D7D-57AA-F45D-BBB32DCB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5C699-E6FC-509C-BCB8-BCE479E2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3E0D3-75D9-D687-5C13-E17E3900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6DF1C03-0B88-60B0-0E65-3BCB5FE12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7949" y="1500963"/>
            <a:ext cx="7440151" cy="385607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Refers to a branch of AI that focuses on creating new data or content from existing data or content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Differs from other examples of AI and machine leaning (ML) in terms of its goals, methods, and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Generative AI models have transcended mere automation, demonstrating human-level performance in intricate tasks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1F5BE3-B435-6F3B-4C07-D62BE70F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86" y="1098984"/>
            <a:ext cx="4249661" cy="38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641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1AE8-FCF4-9ABE-0B57-3AE4106B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use of Generative AI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3BC0E-C760-6E06-6433-3D3EE903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06DC9-CB76-82B9-2A50-C0ED0162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2316C8-96A0-0121-D7FB-658946D5C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03" y="1127283"/>
            <a:ext cx="9054367" cy="5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369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84AB-90D0-33B7-1351-541C9B07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/>
          <a:p>
            <a:r>
              <a:rPr lang="en-US" dirty="0"/>
              <a:t>Disruption management-opportunities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7245-2C5B-7050-6EA0-745E15836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0" y="1273395"/>
            <a:ext cx="11237151" cy="3853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Handling information about strikes, delays, special cargo, turbulence, and sustainability-driven selections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Optimize post-disruption communication for improved customer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Instantly provide content related disruption details and recommendations for passengers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Analyze data of customers based on urgent needs and provide back these recommendations via human language in order to enhanced assistance for specific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 and implement  most effective recovery measures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CB36A-866A-10DB-FB5F-D5C47FD2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30 May 2024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9628B-ED9C-0B78-B4FD-E43AD72D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E565A-6679-4A67-8FB7-14EA342FD6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019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84AB-90D0-33B7-1351-541C9B07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/>
          <a:p>
            <a:r>
              <a:rPr lang="en-US" dirty="0"/>
              <a:t>Disruption management-challenges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7245-2C5B-7050-6EA0-745E15836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0" y="1273395"/>
            <a:ext cx="11237151" cy="3853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Accurate dynamic data sharing among entities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Ensuring confidentiality, availability, and integrity of the solution and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Balancing customer expectations for a hybrid human/AI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Ensuring accessibility and inclusivity across languages and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Implementing industry standards for Generative AI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availability from recent events available (e.g. strikes)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quality, especially in relation to regulatory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CB36A-866A-10DB-FB5F-D5C47FD2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30 May 2024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9628B-ED9C-0B78-B4FD-E43AD72D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E565A-6679-4A67-8FB7-14EA342FD6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670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84AB-90D0-33B7-1351-541C9B07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/>
          <a:p>
            <a:r>
              <a:rPr lang="en-US" dirty="0"/>
              <a:t>Route optimization-opportunities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7245-2C5B-7050-6EA0-745E15836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899696"/>
            <a:ext cx="11430000" cy="3853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improved user understanding of seasonal traffic and weather and other events (e.g. geopolitical, health issues, strikes)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AI-customized subscriptions such as special offer for distressed inventory in travel using LLM for the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Determination of most sustainable routing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CB36A-866A-10DB-FB5F-D5C47FD2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9628B-ED9C-0B78-B4FD-E43AD72D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637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84AB-90D0-33B7-1351-541C9B07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/>
          <a:p>
            <a:r>
              <a:rPr lang="en-US" dirty="0"/>
              <a:t>Route optimization-challenges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7245-2C5B-7050-6EA0-745E15836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899696"/>
            <a:ext cx="11430000" cy="3853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availability, reliability, and privacy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Generative AI restrictions in countries and companies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Lack of experience regarding the acceptance of these types of offers, or assessment of how well AI-created solutions align with consumer preferences or regulatory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CB36A-866A-10DB-FB5F-D5C47FD2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9628B-ED9C-0B78-B4FD-E43AD72D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876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84AB-90D0-33B7-1351-541C9B07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1430000" cy="612648"/>
          </a:xfrm>
        </p:spPr>
        <p:txBody>
          <a:bodyPr/>
          <a:lstStyle/>
          <a:p>
            <a:r>
              <a:rPr lang="en-US" dirty="0"/>
              <a:t>Workforce training/coaching-opportunities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7245-2C5B-7050-6EA0-745E15836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950" y="1273395"/>
            <a:ext cx="11237151" cy="38534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users comprehensive personalized career training plan using already existing predictive models based on industry developments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Generating exams, tests, training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Guiding employees career paths, identifying strengths, providing development plan proposals, addressing weaknesses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Recommendation of tailored training courses automatically adapted and enhanced based on user’s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Enhance talent attraction and retention through improved training experiences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Constant AI coaching, mentoring – no-shame access to knowledge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CB36A-866A-10DB-FB5F-D5C47FD2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30 May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9628B-ED9C-0B78-B4FD-E43AD72D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E565A-6679-4A67-8FB7-14EA342FD6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285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buonog\AppData\Local\Temp\Templafy\PowerPointVsto\Assets\fb799e5f-f222-479e-9195-94de9c43ddc2.jpeg"/>
</p:tagLst>
</file>

<file path=ppt/theme/theme1.xml><?xml version="1.0" encoding="utf-8"?>
<a:theme xmlns:a="http://schemas.openxmlformats.org/drawingml/2006/main" name="IATA_Master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TA_Master.potx" id="{1CE0BA84-D5C2-4CD9-B5EF-243AC7689F57}" vid="{08549F90-7BF0-4A77-9573-203BE325657E}"/>
    </a:ext>
  </a:extLst>
</a:theme>
</file>

<file path=ppt/theme/theme2.xml><?xml version="1.0" encoding="utf-8"?>
<a:theme xmlns:a="http://schemas.openxmlformats.org/drawingml/2006/main" name="Office Theme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 Notes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ATA">
      <a:dk1>
        <a:sysClr val="windowText" lastClr="000000"/>
      </a:dk1>
      <a:lt1>
        <a:sysClr val="window" lastClr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 Handouts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IATA_Master</Template>
  <TotalTime>7277</TotalTime>
  <Words>626</Words>
  <Application>Microsoft Office PowerPoint</Application>
  <PresentationFormat>Widescreen</PresentationFormat>
  <Paragraphs>96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Aktiv Grotesk</vt:lpstr>
      <vt:lpstr>Arial</vt:lpstr>
      <vt:lpstr>Aktiv Grotesk Medium</vt:lpstr>
      <vt:lpstr>IATA_Master</vt:lpstr>
      <vt:lpstr>AI &amp; Cybersecurity</vt:lpstr>
      <vt:lpstr>AI and Cybersecurity</vt:lpstr>
      <vt:lpstr>Generative AI</vt:lpstr>
      <vt:lpstr>Possible use of Generative AI</vt:lpstr>
      <vt:lpstr>Disruption management-opportunities</vt:lpstr>
      <vt:lpstr>Disruption management-challenges</vt:lpstr>
      <vt:lpstr>Route optimization-opportunities</vt:lpstr>
      <vt:lpstr>Route optimization-challenges</vt:lpstr>
      <vt:lpstr>Workforce training/coaching-opportunities</vt:lpstr>
      <vt:lpstr>Workforce training/coaching-challenges</vt:lpstr>
      <vt:lpstr>Cybersecurity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IATA PowerPoint Master Theme</dc:subject>
  <dc:creator>Huw Nicholls</dc:creator>
  <cp:lastModifiedBy>Giancarlo Buono</cp:lastModifiedBy>
  <cp:revision>6</cp:revision>
  <dcterms:created xsi:type="dcterms:W3CDTF">2019-06-25T15:10:40Z</dcterms:created>
  <dcterms:modified xsi:type="dcterms:W3CDTF">2024-05-14T08:40:36Z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 Version">
    <vt:lpwstr>1.0.0</vt:lpwstr>
  </property>
  <property fmtid="{D5CDD505-2E9C-101B-9397-08002B2CF9AE}" pid="3" name="TemplafyTimeStamp">
    <vt:lpwstr>2019-06-25T15:50:17.4676215</vt:lpwstr>
  </property>
  <property fmtid="{D5CDD505-2E9C-101B-9397-08002B2CF9AE}" pid="4" name="CustomerId">
    <vt:lpwstr>iata</vt:lpwstr>
  </property>
  <property fmtid="{D5CDD505-2E9C-101B-9397-08002B2CF9AE}" pid="5" name="TemplateId">
    <vt:lpwstr>636970746174676215</vt:lpwstr>
  </property>
  <property fmtid="{D5CDD505-2E9C-101B-9397-08002B2CF9AE}" pid="6" name="UserProfileId">
    <vt:lpwstr>637526257777603105</vt:lpwstr>
  </property>
</Properties>
</file>